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4" r:id="rId3"/>
    <p:sldId id="260" r:id="rId4"/>
    <p:sldId id="289" r:id="rId5"/>
    <p:sldId id="287" r:id="rId6"/>
    <p:sldId id="290" r:id="rId7"/>
    <p:sldId id="257" r:id="rId8"/>
    <p:sldId id="285" r:id="rId9"/>
    <p:sldId id="277" r:id="rId10"/>
    <p:sldId id="288" r:id="rId11"/>
    <p:sldId id="262" r:id="rId12"/>
    <p:sldId id="267" r:id="rId13"/>
    <p:sldId id="28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5</a:t>
            </a:r>
          </a:p>
          <a:p>
            <a:r>
              <a:rPr lang="en-US" dirty="0" smtClean="0"/>
              <a:t>Lesson 5.2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286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Earlier this year…</a:t>
            </a:r>
            <a:endParaRPr lang="en-US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83" y="1219200"/>
            <a:ext cx="3359307" cy="422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981200"/>
            <a:ext cx="2465157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12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5181600" cy="3763962"/>
          </a:xfrm>
        </p:spPr>
        <p:txBody>
          <a:bodyPr>
            <a:normAutofit/>
          </a:bodyPr>
          <a:lstStyle/>
          <a:p>
            <a:r>
              <a:rPr lang="en-US" dirty="0" smtClean="0"/>
              <a:t>Fluency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Division is the inverse of multiplication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0" y="0"/>
            <a:ext cx="2571939" cy="6858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723"/>
            <a:ext cx="7239000" cy="6761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391400" y="1066800"/>
            <a:ext cx="152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78</a:t>
            </a:r>
          </a:p>
          <a:p>
            <a:r>
              <a:rPr lang="en-US" sz="3600" dirty="0" smtClean="0"/>
              <a:t>144</a:t>
            </a:r>
          </a:p>
          <a:p>
            <a:r>
              <a:rPr lang="en-US" sz="3600" dirty="0" smtClean="0"/>
              <a:t>39</a:t>
            </a:r>
          </a:p>
          <a:p>
            <a:r>
              <a:rPr lang="en-US" sz="3600" dirty="0" smtClean="0"/>
              <a:t>217</a:t>
            </a:r>
          </a:p>
          <a:p>
            <a:r>
              <a:rPr lang="en-US" sz="3600" dirty="0" smtClean="0"/>
              <a:t>3,410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0689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286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Find the Factors Pairs</a:t>
            </a:r>
            <a:endParaRPr lang="en-US" sz="40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45538"/>
            <a:ext cx="6934200" cy="5770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503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17864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1527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1676400"/>
            <a:ext cx="662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I can find factors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6" y="381000"/>
            <a:ext cx="9042066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093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61326" y="228600"/>
            <a:ext cx="47772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/>
              <a:t>On your own– Pg. 287</a:t>
            </a:r>
            <a:endParaRPr lang="en-US" sz="4000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36486"/>
            <a:ext cx="8960768" cy="4854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41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Solving – pg.288 </a:t>
            </a: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1600200"/>
            <a:ext cx="9089259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507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289</a:t>
            </a:r>
            <a:endParaRPr lang="en-US" sz="36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82" y="990600"/>
            <a:ext cx="9044397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" y="863900"/>
            <a:ext cx="9136456" cy="5734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 – pg. 288</a:t>
            </a:r>
            <a:endParaRPr lang="en-U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55367"/>
            <a:ext cx="8739423" cy="514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1437</TotalTime>
  <Words>63</Words>
  <Application>Microsoft Office PowerPoint</Application>
  <PresentationFormat>On-screen Show (4:3)</PresentationFormat>
  <Paragraphs>22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Fluency  Division is the inverse of multiplication</vt:lpstr>
      <vt:lpstr>PowerPoint Presentation</vt:lpstr>
      <vt:lpstr>PowerPoint Presentation</vt:lpstr>
      <vt:lpstr>PowerPoint Presentation</vt:lpstr>
      <vt:lpstr>Essential Skill</vt:lpstr>
      <vt:lpstr>PowerPoint Presentation</vt:lpstr>
      <vt:lpstr>PowerPoint Presentation</vt:lpstr>
      <vt:lpstr>Problem Solving – pg.288 </vt:lpstr>
      <vt:lpstr>PowerPoint Presentation</vt:lpstr>
      <vt:lpstr>Calculator Problem</vt:lpstr>
      <vt:lpstr>Exit Ticket – pg. 288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268</cp:revision>
  <dcterms:created xsi:type="dcterms:W3CDTF">2018-04-25T09:49:31Z</dcterms:created>
  <dcterms:modified xsi:type="dcterms:W3CDTF">2019-12-02T14:49:43Z</dcterms:modified>
</cp:coreProperties>
</file>