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74" r:id="rId3"/>
    <p:sldId id="260" r:id="rId4"/>
    <p:sldId id="289" r:id="rId5"/>
    <p:sldId id="290" r:id="rId6"/>
    <p:sldId id="287" r:id="rId7"/>
    <p:sldId id="257" r:id="rId8"/>
    <p:sldId id="277" r:id="rId9"/>
    <p:sldId id="262" r:id="rId10"/>
    <p:sldId id="267" r:id="rId11"/>
    <p:sldId id="28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12/3/2019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12/3/2019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5</a:t>
            </a:r>
          </a:p>
          <a:p>
            <a:r>
              <a:rPr lang="en-US" dirty="0" smtClean="0"/>
              <a:t>Lesson 5.4</a:t>
            </a:r>
            <a:endParaRPr lang="en-US" dirty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228600"/>
            <a:ext cx="624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From Earlier This Year…</a:t>
            </a:r>
            <a:endParaRPr lang="en-US" sz="4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410" y="1295400"/>
            <a:ext cx="2819400" cy="2180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791404"/>
            <a:ext cx="2583530" cy="1188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2128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274638"/>
            <a:ext cx="5181600" cy="3763962"/>
          </a:xfrm>
        </p:spPr>
        <p:txBody>
          <a:bodyPr>
            <a:normAutofit/>
          </a:bodyPr>
          <a:lstStyle/>
          <a:p>
            <a:r>
              <a:rPr lang="en-US" dirty="0" smtClean="0"/>
              <a:t>Fluency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Division is the inverse of multiplication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0" y="0"/>
            <a:ext cx="2571939" cy="6858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3321" y="0"/>
            <a:ext cx="2390679" cy="1919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599" y="1295400"/>
            <a:ext cx="5762625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38200" y="304800"/>
            <a:ext cx="502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Teach and Reteach – pg. 299</a:t>
            </a:r>
            <a:endParaRPr lang="en-US" sz="32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886200"/>
            <a:ext cx="7702904" cy="275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689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704" y="1169972"/>
            <a:ext cx="8801100" cy="565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981200" y="381000"/>
            <a:ext cx="54965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/>
              <a:t>Teach and Reteach – pg. </a:t>
            </a:r>
            <a:r>
              <a:rPr lang="en-US" sz="3600" dirty="0" smtClean="0"/>
              <a:t>300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6115275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228600"/>
            <a:ext cx="792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Factors vs. Multiples – pg. 300</a:t>
            </a:r>
            <a:endParaRPr lang="en-US" sz="4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1143000"/>
            <a:ext cx="8763000" cy="5400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5036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470025"/>
          </a:xfrm>
        </p:spPr>
        <p:txBody>
          <a:bodyPr/>
          <a:lstStyle/>
          <a:p>
            <a:r>
              <a:rPr lang="en-US" dirty="0" smtClean="0"/>
              <a:t>Essential Skill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43000" y="1676400"/>
            <a:ext cx="6629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I can find factors and multiples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37938" y="0"/>
            <a:ext cx="477727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smtClean="0"/>
              <a:t>On your own– Pg. 301</a:t>
            </a:r>
            <a:endParaRPr lang="en-US" sz="40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09599"/>
            <a:ext cx="7772400" cy="6209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2417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Pg.303 </a:t>
            </a:r>
            <a:endParaRPr lang="en-US" sz="3600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" y="914400"/>
            <a:ext cx="8953500" cy="319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10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78" y="609600"/>
            <a:ext cx="9037622" cy="5674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Exit Ticket – pg.302 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447800"/>
            <a:ext cx="8915400" cy="458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1455</TotalTime>
  <Words>71</Words>
  <Application>Microsoft Office PowerPoint</Application>
  <PresentationFormat>On-screen Show (4:3)</PresentationFormat>
  <Paragraphs>18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Fluency  Division is the inverse of multiplication</vt:lpstr>
      <vt:lpstr>PowerPoint Presentation</vt:lpstr>
      <vt:lpstr>PowerPoint Presentation</vt:lpstr>
      <vt:lpstr>PowerPoint Presentation</vt:lpstr>
      <vt:lpstr>Essential Skill</vt:lpstr>
      <vt:lpstr>PowerPoint Presentation</vt:lpstr>
      <vt:lpstr>PowerPoint Presentation</vt:lpstr>
      <vt:lpstr>Calculator Problem</vt:lpstr>
      <vt:lpstr>Exit Ticket – pg.302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279</cp:revision>
  <dcterms:created xsi:type="dcterms:W3CDTF">2018-04-25T09:49:31Z</dcterms:created>
  <dcterms:modified xsi:type="dcterms:W3CDTF">2019-12-03T14:36:31Z</dcterms:modified>
</cp:coreProperties>
</file>