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74" r:id="rId3"/>
    <p:sldId id="260" r:id="rId4"/>
    <p:sldId id="289" r:id="rId5"/>
    <p:sldId id="290" r:id="rId6"/>
    <p:sldId id="257" r:id="rId7"/>
    <p:sldId id="277" r:id="rId8"/>
    <p:sldId id="291" r:id="rId9"/>
    <p:sldId id="262" r:id="rId10"/>
    <p:sldId id="292" r:id="rId11"/>
    <p:sldId id="267" r:id="rId12"/>
    <p:sldId id="286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660C5-337A-44A5-9128-25576948BD3D}" type="datetimeFigureOut">
              <a:rPr lang="en-US" smtClean="0"/>
              <a:t>12/4/2019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D7EF6C-E23C-4654-9260-C9B0BC990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94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333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12/4/2019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12/4/2019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12/4/2019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12/4/2019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12/4/2019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12/4/2019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12/4/2019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12/4/2019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12/4/2019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12/4/2019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12/4/2019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12/4/2019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5</a:t>
            </a:r>
          </a:p>
          <a:p>
            <a:r>
              <a:rPr lang="en-US" dirty="0" smtClean="0"/>
              <a:t>Lesson 5.5</a:t>
            </a:r>
            <a:endParaRPr lang="en-US" dirty="0"/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228600"/>
            <a:ext cx="6248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From Earlier This Year…</a:t>
            </a:r>
            <a:endParaRPr lang="en-US" sz="4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410" y="1295400"/>
            <a:ext cx="2640684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600200"/>
            <a:ext cx="3470313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2128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5200" y="274638"/>
            <a:ext cx="5181600" cy="3763962"/>
          </a:xfrm>
        </p:spPr>
        <p:txBody>
          <a:bodyPr>
            <a:normAutofit/>
          </a:bodyPr>
          <a:lstStyle/>
          <a:p>
            <a:r>
              <a:rPr lang="en-US" dirty="0" smtClean="0"/>
              <a:t>Fluency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Division is the inverse of multiplication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60" y="0"/>
            <a:ext cx="2571939" cy="6858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50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304800"/>
            <a:ext cx="502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Teach and Reteach – pg. 305 </a:t>
            </a:r>
            <a:endParaRPr lang="en-US" sz="3200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871468"/>
            <a:ext cx="5588771" cy="5834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6890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81199" y="57834"/>
            <a:ext cx="489922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smtClean="0"/>
              <a:t>Share and Show– </a:t>
            </a:r>
            <a:r>
              <a:rPr lang="en-US" sz="3600" dirty="0"/>
              <a:t>pg. </a:t>
            </a:r>
            <a:r>
              <a:rPr lang="en-US" sz="3600" dirty="0" smtClean="0"/>
              <a:t>306</a:t>
            </a:r>
            <a:endParaRPr lang="en-US" sz="36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914401"/>
            <a:ext cx="7994244" cy="593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15275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"/>
            <a:ext cx="7772400" cy="1470025"/>
          </a:xfrm>
        </p:spPr>
        <p:txBody>
          <a:bodyPr/>
          <a:lstStyle/>
          <a:p>
            <a:r>
              <a:rPr lang="en-US" dirty="0" smtClean="0"/>
              <a:t>Essential Skill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43000" y="1676400"/>
            <a:ext cx="6629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I can find primes and composites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37938" y="0"/>
            <a:ext cx="477727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 smtClean="0"/>
              <a:t>On your own– Pg.307 </a:t>
            </a:r>
            <a:endParaRPr lang="en-US" sz="4000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14399"/>
            <a:ext cx="8915400" cy="5636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2417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8486"/>
            <a:ext cx="7315199" cy="6089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6" y="1509"/>
            <a:ext cx="7120325" cy="684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1645" y="37723"/>
            <a:ext cx="1628775" cy="200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315199" y="2362200"/>
            <a:ext cx="16764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Pg. 308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618458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0"/>
            <a:ext cx="7696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The Friday Quiz </a:t>
            </a:r>
            <a:r>
              <a:rPr lang="en-US" sz="3600" dirty="0" smtClean="0"/>
              <a:t>– Pg.309 </a:t>
            </a:r>
            <a:endParaRPr lang="en-US" sz="3600" dirty="0"/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8199"/>
            <a:ext cx="8915400" cy="5101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1103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 smtClean="0"/>
              <a:t>Prime Factorization</a:t>
            </a:r>
            <a:endParaRPr lang="en-US" dirty="0"/>
          </a:p>
        </p:txBody>
      </p:sp>
      <p:pic>
        <p:nvPicPr>
          <p:cNvPr id="10242" name="Picture 2" descr="Image result for prime factoriz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219200"/>
            <a:ext cx="5638800" cy="5362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01799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Calculator Problem</a:t>
            </a:r>
            <a:endParaRPr lang="en-US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43" y="609600"/>
            <a:ext cx="9049794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24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Exit Ticket – pg.307 </a:t>
            </a:r>
            <a:endParaRPr lang="en-US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99" y="1905000"/>
            <a:ext cx="8991601" cy="2477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1473</TotalTime>
  <Words>66</Words>
  <Application>Microsoft Office PowerPoint</Application>
  <PresentationFormat>On-screen Show (4:3)</PresentationFormat>
  <Paragraphs>19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PowerPoint Presentation</vt:lpstr>
      <vt:lpstr>Fluency  Division is the inverse of multiplication</vt:lpstr>
      <vt:lpstr>PowerPoint Presentation</vt:lpstr>
      <vt:lpstr>PowerPoint Presentation</vt:lpstr>
      <vt:lpstr>Essential Skill</vt:lpstr>
      <vt:lpstr>PowerPoint Presentation</vt:lpstr>
      <vt:lpstr>PowerPoint Presentation</vt:lpstr>
      <vt:lpstr>PowerPoint Presentation</vt:lpstr>
      <vt:lpstr>Prime Factorization</vt:lpstr>
      <vt:lpstr>Calculator Problem</vt:lpstr>
      <vt:lpstr>Exit Ticket – pg.307 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290</cp:revision>
  <dcterms:created xsi:type="dcterms:W3CDTF">2018-04-25T09:49:31Z</dcterms:created>
  <dcterms:modified xsi:type="dcterms:W3CDTF">2019-12-04T19:28:06Z</dcterms:modified>
</cp:coreProperties>
</file>