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4" r:id="rId3"/>
    <p:sldId id="260" r:id="rId4"/>
    <p:sldId id="297" r:id="rId5"/>
    <p:sldId id="293" r:id="rId6"/>
    <p:sldId id="294" r:id="rId7"/>
    <p:sldId id="295" r:id="rId8"/>
    <p:sldId id="296" r:id="rId9"/>
    <p:sldId id="289" r:id="rId10"/>
    <p:sldId id="290" r:id="rId11"/>
    <p:sldId id="298" r:id="rId12"/>
    <p:sldId id="257" r:id="rId13"/>
    <p:sldId id="277" r:id="rId14"/>
    <p:sldId id="262" r:id="rId15"/>
    <p:sldId id="267" r:id="rId16"/>
    <p:sldId id="28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5</a:t>
            </a:r>
          </a:p>
          <a:p>
            <a:r>
              <a:rPr lang="en-US" dirty="0" smtClean="0"/>
              <a:t>Lesson 5.6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4572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From Earlier This Year….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80584"/>
            <a:ext cx="869149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5300" y="152400"/>
            <a:ext cx="8229600" cy="1143000"/>
          </a:xfrm>
        </p:spPr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95400"/>
            <a:ext cx="6629400" cy="5355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382000" cy="5038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67000" y="304799"/>
            <a:ext cx="41051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/>
              <a:t>What is the rule?</a:t>
            </a:r>
          </a:p>
        </p:txBody>
      </p:sp>
    </p:spTree>
    <p:extLst>
      <p:ext uri="{BB962C8B-B14F-4D97-AF65-F5344CB8AC3E}">
        <p14:creationId xmlns:p14="http://schemas.microsoft.com/office/powerpoint/2010/main" val="714489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47800"/>
            <a:ext cx="9118233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6800" y="152400"/>
            <a:ext cx="617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What is the rule?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52400"/>
            <a:ext cx="617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What is the rule?</a:t>
            </a:r>
            <a:endParaRPr lang="en-US" sz="6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012702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812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52400"/>
            <a:ext cx="617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What is the rule?</a:t>
            </a:r>
            <a:endParaRPr lang="en-US" sz="6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81" y="1371600"/>
            <a:ext cx="9149282" cy="119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812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52400"/>
            <a:ext cx="617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What is the rule?</a:t>
            </a:r>
            <a:endParaRPr lang="en-US" sz="6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078216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712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04800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Teach and Reteach – pg. 311</a:t>
            </a: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066800"/>
            <a:ext cx="871629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4" y="2362200"/>
            <a:ext cx="8048625" cy="4131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199" y="57834"/>
            <a:ext cx="50011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Teach &amp; Reteach– </a:t>
            </a:r>
            <a:r>
              <a:rPr lang="en-US" sz="3600" dirty="0"/>
              <a:t>pg. </a:t>
            </a:r>
            <a:r>
              <a:rPr lang="en-US" sz="3600" dirty="0" smtClean="0"/>
              <a:t>312</a:t>
            </a:r>
            <a:endParaRPr lang="en-US" sz="3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52" y="730973"/>
            <a:ext cx="7448550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199" y="57834"/>
            <a:ext cx="50011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Teach &amp; Reteach– </a:t>
            </a:r>
            <a:r>
              <a:rPr lang="en-US" sz="3600" dirty="0"/>
              <a:t>pg. </a:t>
            </a:r>
            <a:r>
              <a:rPr lang="en-US" sz="3600" dirty="0" smtClean="0"/>
              <a:t>312</a:t>
            </a:r>
            <a:endParaRPr lang="en-US" sz="3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990600"/>
            <a:ext cx="892411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378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16764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I can find number patterns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37938" y="0"/>
            <a:ext cx="48926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On your own– Pg. 313 </a:t>
            </a:r>
            <a:endParaRPr lang="en-US" sz="4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086596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4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315</a:t>
            </a:r>
            <a:endParaRPr lang="en-US" sz="36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3297"/>
            <a:ext cx="9158620" cy="2859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9600"/>
            <a:ext cx="909253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314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828800"/>
            <a:ext cx="5638800" cy="3966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1505</TotalTime>
  <Words>98</Words>
  <Application>Microsoft Office PowerPoint</Application>
  <PresentationFormat>On-screen Show (4:3)</PresentationFormat>
  <Paragraphs>23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Fluency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Essential Skill</vt:lpstr>
      <vt:lpstr>PowerPoint Presentation</vt:lpstr>
      <vt:lpstr>PowerPoint Presentation</vt:lpstr>
      <vt:lpstr>Calculator Problem</vt:lpstr>
      <vt:lpstr>Exit Ticket – pg. 314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303</cp:revision>
  <dcterms:created xsi:type="dcterms:W3CDTF">2018-04-25T09:49:31Z</dcterms:created>
  <dcterms:modified xsi:type="dcterms:W3CDTF">2019-12-08T19:35:59Z</dcterms:modified>
</cp:coreProperties>
</file>