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02" r:id="rId3"/>
    <p:sldId id="260" r:id="rId4"/>
    <p:sldId id="274" r:id="rId5"/>
    <p:sldId id="299" r:id="rId6"/>
    <p:sldId id="297" r:id="rId7"/>
    <p:sldId id="294" r:id="rId8"/>
    <p:sldId id="301" r:id="rId9"/>
    <p:sldId id="257" r:id="rId10"/>
    <p:sldId id="289" r:id="rId11"/>
    <p:sldId id="293" r:id="rId12"/>
    <p:sldId id="290" r:id="rId13"/>
    <p:sldId id="298" r:id="rId14"/>
    <p:sldId id="262" r:id="rId15"/>
    <p:sldId id="267" r:id="rId16"/>
    <p:sldId id="286" r:id="rId17"/>
    <p:sldId id="30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6</a:t>
            </a:r>
          </a:p>
          <a:p>
            <a:r>
              <a:rPr lang="en-US" dirty="0" smtClean="0"/>
              <a:t>Lesson 6.1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Earlier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8865704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3479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38" y="1676400"/>
            <a:ext cx="9010650" cy="418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0480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What is a fraction? </a:t>
            </a:r>
            <a:endParaRPr lang="en-US" sz="6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20463"/>
            <a:ext cx="8839200" cy="45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numerator denomina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64008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Arrow 1"/>
          <p:cNvSpPr/>
          <p:nvPr/>
        </p:nvSpPr>
        <p:spPr>
          <a:xfrm rot="10800000">
            <a:off x="6553200" y="2895600"/>
            <a:ext cx="2209800" cy="1066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64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54735" y="304799"/>
            <a:ext cx="57297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smtClean="0"/>
              <a:t>What fraction is shown?</a:t>
            </a:r>
            <a:endParaRPr lang="en-US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15267"/>
            <a:ext cx="7162800" cy="584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448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fractions non examp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5249"/>
            <a:ext cx="5715000" cy="676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812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thumbs-prod.si-cdn.com/6ljUKQT7OupBHB4NrQMNREL8KjQ=/800x600/filters:no_upscale()/https:/public-media.si-cdn.com/filer/1e/dc/1edc7448-12e4-4db4-8fbd-15296d296623/hershey_chocolatev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https://thumbs-prod.si-cdn.com/6ljUKQT7OupBHB4NrQMNREL8KjQ=/800x600/filters:no_upscale()/https:/public-media.si-cdn.com/filer/1e/dc/1edc7448-12e4-4db4-8fbd-15296d296623/hershey_chocolatev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3" y="2743200"/>
            <a:ext cx="884445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7" descr="Image result for hershey 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758" y="160338"/>
            <a:ext cx="4097270" cy="254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63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use models to show equivalent fractions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799" y="304800"/>
            <a:ext cx="8458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Teach and Reteach – pg. 327</a:t>
            </a:r>
            <a:endParaRPr lang="en-US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35" y="1219200"/>
            <a:ext cx="859372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2660964"/>
            <a:ext cx="6553200" cy="387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8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400"/>
            <a:ext cx="861242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38800" y="152400"/>
            <a:ext cx="289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Pg. 328</a:t>
            </a:r>
            <a:endParaRPr lang="en-US" sz="4400" dirty="0"/>
          </a:p>
        </p:txBody>
      </p:sp>
      <p:pic>
        <p:nvPicPr>
          <p:cNvPr id="3077" name="Picture 5" descr="C:\Users\david\AppData\Local\Temp\SNAGHTML2c73328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401325"/>
            <a:ext cx="4476750" cy="445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199" y="57834"/>
            <a:ext cx="50011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Teach &amp; Reteach– </a:t>
            </a:r>
            <a:r>
              <a:rPr lang="en-US" sz="3600" dirty="0"/>
              <a:t>pg. </a:t>
            </a:r>
            <a:r>
              <a:rPr lang="en-US" sz="3600" dirty="0" smtClean="0"/>
              <a:t>329</a:t>
            </a:r>
            <a:endParaRPr lang="en-US" sz="36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73" y="609600"/>
            <a:ext cx="7699227" cy="622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199" y="57834"/>
            <a:ext cx="45302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Think Smarter– </a:t>
            </a:r>
            <a:r>
              <a:rPr lang="en-US" sz="3600" dirty="0"/>
              <a:t>pg. </a:t>
            </a:r>
            <a:r>
              <a:rPr lang="en-US" sz="3600" dirty="0" smtClean="0"/>
              <a:t>330</a:t>
            </a:r>
            <a:endParaRPr lang="en-US" sz="3600" dirty="0"/>
          </a:p>
        </p:txBody>
      </p:sp>
      <p:pic>
        <p:nvPicPr>
          <p:cNvPr id="5122" name="Picture 2" descr="C:\Users\david\AppData\Local\Temp\SNAGHTML2c764db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4165"/>
            <a:ext cx="9026013" cy="462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378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331</a:t>
            </a:r>
            <a:endParaRPr lang="en-US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637854"/>
            <a:ext cx="8048625" cy="589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" y="609600"/>
            <a:ext cx="8982547" cy="5641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330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1347788"/>
            <a:ext cx="844867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3505200" cy="2392362"/>
          </a:xfrm>
        </p:spPr>
        <p:txBody>
          <a:bodyPr>
            <a:noAutofit/>
          </a:bodyPr>
          <a:lstStyle/>
          <a:p>
            <a:r>
              <a:rPr lang="en-US" sz="4800" dirty="0" smtClean="0"/>
              <a:t>Make a complete set!</a:t>
            </a:r>
            <a:endParaRPr lang="en-US" sz="48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75823"/>
            <a:ext cx="4648200" cy="6590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368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1557</TotalTime>
  <Words>81</Words>
  <Application>Microsoft Office PowerPoint</Application>
  <PresentationFormat>On-screen Show (4:3)</PresentationFormat>
  <Paragraphs>20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From Earlier</vt:lpstr>
      <vt:lpstr>Fluency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330 </vt:lpstr>
      <vt:lpstr>Make a complete set!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316</cp:revision>
  <dcterms:created xsi:type="dcterms:W3CDTF">2018-04-25T09:49:31Z</dcterms:created>
  <dcterms:modified xsi:type="dcterms:W3CDTF">2019-12-16T15:42:42Z</dcterms:modified>
</cp:coreProperties>
</file>