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02" r:id="rId3"/>
    <p:sldId id="260" r:id="rId4"/>
    <p:sldId id="301" r:id="rId5"/>
    <p:sldId id="303" r:id="rId6"/>
    <p:sldId id="304" r:id="rId7"/>
    <p:sldId id="305" r:id="rId8"/>
    <p:sldId id="306" r:id="rId9"/>
    <p:sldId id="307" r:id="rId10"/>
    <p:sldId id="257" r:id="rId11"/>
    <p:sldId id="289" r:id="rId12"/>
    <p:sldId id="293" r:id="rId13"/>
    <p:sldId id="290" r:id="rId14"/>
    <p:sldId id="262" r:id="rId15"/>
    <p:sldId id="267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6.2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810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From Earlier…100%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2223091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85913"/>
            <a:ext cx="1981200" cy="17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5438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871502"/>
              </p:ext>
            </p:extLst>
          </p:nvPr>
        </p:nvGraphicFramePr>
        <p:xfrm>
          <a:off x="2590800" y="1066800"/>
          <a:ext cx="4343400" cy="490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43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17 ÷ _____ = 4</a:t>
                      </a:r>
                      <a:r>
                        <a:rPr lang="en-US" sz="4000" baseline="0" dirty="0" smtClean="0"/>
                        <a:t> R 1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13 </a:t>
                      </a:r>
                      <a:r>
                        <a:rPr lang="en-US" sz="4000" dirty="0" smtClean="0"/>
                        <a:t>÷ _____</a:t>
                      </a:r>
                      <a:r>
                        <a:rPr lang="en-US" sz="4000" baseline="0" dirty="0" smtClean="0"/>
                        <a:t> = 2 R 3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21 </a:t>
                      </a:r>
                      <a:r>
                        <a:rPr lang="en-US" sz="4000" dirty="0" smtClean="0"/>
                        <a:t>÷ _____ = 3 R 3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14 </a:t>
                      </a:r>
                      <a:r>
                        <a:rPr lang="en-US" sz="4000" dirty="0" smtClean="0"/>
                        <a:t>÷ _____ = 1 R 6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12 </a:t>
                      </a:r>
                      <a:r>
                        <a:rPr lang="en-US" sz="4000" dirty="0" smtClean="0"/>
                        <a:t>÷ _____ = 1 R 5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22 </a:t>
                      </a:r>
                      <a:r>
                        <a:rPr lang="en-US" sz="4000" dirty="0" smtClean="0"/>
                        <a:t>÷ _____ = 2 R 6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19 </a:t>
                      </a:r>
                      <a:r>
                        <a:rPr lang="en-US" sz="4000" dirty="0" smtClean="0"/>
                        <a:t>÷ _____ = 3 R 4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Make a complete set.</a:t>
            </a:r>
          </a:p>
          <a:p>
            <a:pPr algn="ctr"/>
            <a:r>
              <a:rPr lang="en-US" sz="3200" dirty="0" smtClean="0"/>
              <a:t>Put them all in the bag. </a:t>
            </a:r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438" y="1219200"/>
            <a:ext cx="56138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4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How many ways can you make ½?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59996"/>
            <a:ext cx="5867400" cy="589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4267200" y="1600200"/>
            <a:ext cx="76200" cy="5181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84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many ways can you make 1/3?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59996"/>
            <a:ext cx="5867400" cy="589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3429000" y="1649403"/>
            <a:ext cx="76200" cy="505619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9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many ways can you make 1/4?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59996"/>
            <a:ext cx="5867400" cy="589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2971800" y="1600200"/>
            <a:ext cx="76200" cy="5181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9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many ways can you make 1/5?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59996"/>
            <a:ext cx="5867400" cy="589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2743200" y="1371600"/>
            <a:ext cx="76200" cy="5181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9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many ways can you make 1/6?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59996"/>
            <a:ext cx="5867400" cy="589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2590800" y="1600200"/>
            <a:ext cx="76200" cy="5181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9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make equivalent fractions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304800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 334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032468"/>
            <a:ext cx="7543800" cy="582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8800" y="1524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Pg. 335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" y="1066800"/>
            <a:ext cx="9122207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" y="228600"/>
            <a:ext cx="84963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705600" y="304800"/>
            <a:ext cx="15680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pg</a:t>
            </a:r>
            <a:r>
              <a:rPr lang="en-US" sz="3600" dirty="0"/>
              <a:t>. </a:t>
            </a:r>
            <a:r>
              <a:rPr lang="en-US" sz="3600" dirty="0" smtClean="0"/>
              <a:t>335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337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" y="762000"/>
            <a:ext cx="88392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3400"/>
            <a:ext cx="900039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336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828800"/>
            <a:ext cx="8686800" cy="415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154</Words>
  <Application>Microsoft Office PowerPoint</Application>
  <PresentationFormat>On-screen Show (4:3)</PresentationFormat>
  <Paragraphs>30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Fluency  </vt:lpstr>
      <vt:lpstr>PowerPoint Presentation</vt:lpstr>
      <vt:lpstr>How many ways can you make ½?</vt:lpstr>
      <vt:lpstr>How many ways can you make 1/3?</vt:lpstr>
      <vt:lpstr>How many ways can you make 1/4?</vt:lpstr>
      <vt:lpstr>How many ways can you make 1/5?</vt:lpstr>
      <vt:lpstr>How many ways can you make 1/6?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336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326</cp:revision>
  <dcterms:created xsi:type="dcterms:W3CDTF">2018-04-25T09:49:31Z</dcterms:created>
  <dcterms:modified xsi:type="dcterms:W3CDTF">2019-12-17T17:52:38Z</dcterms:modified>
</cp:coreProperties>
</file>