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02" r:id="rId3"/>
    <p:sldId id="260" r:id="rId4"/>
    <p:sldId id="301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5" r:id="rId15"/>
    <p:sldId id="257" r:id="rId16"/>
    <p:sldId id="289" r:id="rId17"/>
    <p:sldId id="293" r:id="rId18"/>
    <p:sldId id="290" r:id="rId19"/>
    <p:sldId id="262" r:id="rId20"/>
    <p:sldId id="267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6.3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457200"/>
            <a:ext cx="670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From Earlier.   Get this right. 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3200400" cy="1312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1770507"/>
            <a:ext cx="2328862" cy="2129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274638"/>
            <a:ext cx="4038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114800" cy="656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62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Make a complete set.</a:t>
            </a:r>
          </a:p>
          <a:p>
            <a:pPr algn="ctr"/>
            <a:r>
              <a:rPr lang="en-US" sz="3200" dirty="0" smtClean="0"/>
              <a:t>Put them all in the bag. </a:t>
            </a:r>
            <a:endParaRPr lang="en-US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438" y="1219200"/>
            <a:ext cx="561385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4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Add Fractions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41231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085567" cy="277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33400"/>
            <a:ext cx="535874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H="1">
            <a:off x="3048000" y="3276600"/>
            <a:ext cx="38100" cy="1066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95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44000" cy="29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038" y="506389"/>
            <a:ext cx="5334000" cy="119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H="1">
            <a:off x="2362200" y="3505200"/>
            <a:ext cx="76200" cy="1066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37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200"/>
            <a:ext cx="52520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91440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572000" y="3481387"/>
            <a:ext cx="0" cy="938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94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519" y="533400"/>
            <a:ext cx="537358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916709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7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78" y="2514600"/>
            <a:ext cx="9174178" cy="240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38200"/>
            <a:ext cx="4526666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5744424" y="3657600"/>
            <a:ext cx="0" cy="914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75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7200"/>
            <a:ext cx="5562600" cy="123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64593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3848100" y="4572000"/>
            <a:ext cx="0" cy="1066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82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33400"/>
            <a:ext cx="4682836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95368" cy="25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H="1">
            <a:off x="2514600" y="3276600"/>
            <a:ext cx="76200" cy="990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50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175" y="457200"/>
            <a:ext cx="466624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60599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18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7200"/>
            <a:ext cx="492578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" y="2362200"/>
            <a:ext cx="9138557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7505700" y="3733800"/>
            <a:ext cx="38100" cy="838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3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make fractions</a:t>
            </a:r>
            <a:endParaRPr lang="en-US" sz="5400" dirty="0"/>
          </a:p>
          <a:p>
            <a:pPr algn="ctr"/>
            <a:r>
              <a:rPr lang="en-US" sz="5400" dirty="0" smtClean="0"/>
              <a:t>in simplest form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799" y="304800"/>
            <a:ext cx="845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– pg. 339</a:t>
            </a:r>
            <a:endParaRPr lang="en-US" sz="4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33664"/>
            <a:ext cx="6781800" cy="239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527598"/>
            <a:ext cx="3810000" cy="323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38800" y="152400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Pg. 340</a:t>
            </a:r>
            <a:endParaRPr lang="en-US" sz="44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29386"/>
            <a:ext cx="9028223" cy="402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5600" y="0"/>
            <a:ext cx="15680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pg</a:t>
            </a:r>
            <a:r>
              <a:rPr lang="en-US" sz="3600" dirty="0"/>
              <a:t>. </a:t>
            </a:r>
            <a:r>
              <a:rPr lang="en-US" sz="3600" dirty="0" smtClean="0"/>
              <a:t>341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4" y="646331"/>
            <a:ext cx="9047206" cy="509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343</a:t>
            </a:r>
            <a:endParaRPr lang="en-US" sz="36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066800"/>
            <a:ext cx="8937617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33400"/>
            <a:ext cx="9000392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342 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4" y="1524000"/>
            <a:ext cx="9053465" cy="404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74</Words>
  <Application>Microsoft Office PowerPoint</Application>
  <PresentationFormat>On-screen Show (4:3)</PresentationFormat>
  <Paragraphs>20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Fluency  </vt:lpstr>
      <vt:lpstr>PowerPoint Presentation</vt:lpstr>
      <vt:lpstr>Add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342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333</cp:revision>
  <dcterms:created xsi:type="dcterms:W3CDTF">2018-04-25T09:49:31Z</dcterms:created>
  <dcterms:modified xsi:type="dcterms:W3CDTF">2019-12-18T18:34:32Z</dcterms:modified>
</cp:coreProperties>
</file>