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02" r:id="rId3"/>
    <p:sldId id="260" r:id="rId4"/>
    <p:sldId id="301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257" r:id="rId17"/>
    <p:sldId id="289" r:id="rId18"/>
    <p:sldId id="293" r:id="rId19"/>
    <p:sldId id="290" r:id="rId20"/>
    <p:sldId id="316" r:id="rId21"/>
    <p:sldId id="262" r:id="rId22"/>
    <p:sldId id="267" r:id="rId23"/>
    <p:sldId id="28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6.4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381000"/>
            <a:ext cx="662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Who can do this?</a:t>
            </a:r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299580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47824"/>
            <a:ext cx="2143125" cy="1845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0" y="0"/>
            <a:ext cx="2571939" cy="685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62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Make a complete set.</a:t>
            </a:r>
          </a:p>
          <a:p>
            <a:pPr algn="ctr"/>
            <a:r>
              <a:rPr lang="en-US" sz="3200" dirty="0" smtClean="0"/>
              <a:t>Put them all in the bag. </a:t>
            </a:r>
            <a:endParaRPr lang="en-US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438" y="1219200"/>
            <a:ext cx="561385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4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Subtract Fractions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17838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85800"/>
            <a:ext cx="4767674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06984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5791200" y="3571875"/>
            <a:ext cx="2590800" cy="8658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316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3587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15" y="2286000"/>
            <a:ext cx="9180215" cy="279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6553200" y="3681032"/>
            <a:ext cx="2057400" cy="8147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35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440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533400"/>
            <a:ext cx="45847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648200" y="3681032"/>
            <a:ext cx="3962400" cy="8147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26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144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09600"/>
            <a:ext cx="4114800" cy="92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7620000" y="3505200"/>
            <a:ext cx="990600" cy="838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38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7467"/>
            <a:ext cx="9144000" cy="270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7200"/>
            <a:ext cx="495104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2743200" y="3522133"/>
            <a:ext cx="5791200" cy="8212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9144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48" y="609600"/>
            <a:ext cx="4754504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3429000" y="3681032"/>
            <a:ext cx="5486400" cy="890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94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6722"/>
            <a:ext cx="9144000" cy="249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609600"/>
            <a:ext cx="498763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5715000" y="3505200"/>
            <a:ext cx="3124200" cy="838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54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30469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91440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3581400" y="3576637"/>
            <a:ext cx="5334000" cy="91916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58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136571"/>
            <a:ext cx="9150791" cy="266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09600"/>
            <a:ext cx="52006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575394" y="3352800"/>
            <a:ext cx="3120806" cy="89735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2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6005"/>
            <a:ext cx="9144000" cy="2750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33400"/>
            <a:ext cx="4937369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572000" y="3668228"/>
            <a:ext cx="2057400" cy="8147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13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make common denominators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799" y="304800"/>
            <a:ext cx="845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– pg.346 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295400"/>
            <a:ext cx="8995299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38800" y="152400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Pg. 346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52" y="1752600"/>
            <a:ext cx="883285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5600" y="0"/>
            <a:ext cx="15680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pg</a:t>
            </a:r>
            <a:r>
              <a:rPr lang="en-US" sz="3600" dirty="0"/>
              <a:t>. </a:t>
            </a:r>
            <a:r>
              <a:rPr lang="en-US" sz="3600" dirty="0" smtClean="0"/>
              <a:t>347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8" y="646331"/>
            <a:ext cx="8940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01605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19800" y="7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Pg. 347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92210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349</a:t>
            </a: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996950"/>
            <a:ext cx="887095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071306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348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08" y="1219200"/>
            <a:ext cx="905444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71</Words>
  <Application>Microsoft Office PowerPoint</Application>
  <PresentationFormat>On-screen Show (4:3)</PresentationFormat>
  <Paragraphs>20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Fluency  Division is the inverse of multiplication</vt:lpstr>
      <vt:lpstr>PowerPoint Presentation</vt:lpstr>
      <vt:lpstr>Subtract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348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341</cp:revision>
  <dcterms:created xsi:type="dcterms:W3CDTF">2018-04-25T09:49:31Z</dcterms:created>
  <dcterms:modified xsi:type="dcterms:W3CDTF">2020-01-08T15:41:57Z</dcterms:modified>
</cp:coreProperties>
</file>