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2" r:id="rId3"/>
    <p:sldId id="260" r:id="rId4"/>
    <p:sldId id="317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8" r:id="rId13"/>
    <p:sldId id="257" r:id="rId14"/>
    <p:sldId id="289" r:id="rId15"/>
    <p:sldId id="293" r:id="rId16"/>
    <p:sldId id="290" r:id="rId17"/>
    <p:sldId id="316" r:id="rId18"/>
    <p:sldId id="337" r:id="rId19"/>
    <p:sldId id="262" r:id="rId20"/>
    <p:sldId id="267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6.6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50452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381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From Earlier…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" y="0"/>
            <a:ext cx="2710758" cy="68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Reduce</a:t>
            </a:r>
            <a:br>
              <a:rPr lang="en-US" sz="9600" b="1" dirty="0" smtClean="0"/>
            </a:br>
            <a:r>
              <a:rPr lang="en-US" sz="9600" b="1" dirty="0" smtClean="0"/>
              <a:t>(Simplify)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7539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Six Tenths</a:t>
            </a:r>
            <a:endParaRPr lang="en-US" sz="6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358212"/>
            <a:ext cx="8836241" cy="336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68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570336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381000"/>
            <a:ext cx="708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Four Tenths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7224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599"/>
            <a:ext cx="8763000" cy="327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6096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Two Tenths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5628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534400" cy="317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3048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Six Eighths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24596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600"/>
            <a:ext cx="8915400" cy="350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457200"/>
            <a:ext cx="701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Two Eighths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4217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763000" cy="314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4572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Four Sixths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0771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399"/>
            <a:ext cx="8763000" cy="32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810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Two Sixths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390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6988" cy="217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3" y="2057400"/>
            <a:ext cx="8999149" cy="213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3" y="4394702"/>
            <a:ext cx="9138970" cy="208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compare fractions using benchmarks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15089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pg.359 </a:t>
            </a:r>
            <a:endParaRPr lang="en-US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784530"/>
            <a:ext cx="8972550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  Pg.360 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21841"/>
            <a:ext cx="8048625" cy="57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0"/>
            <a:ext cx="71306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Draw a visual representation pg</a:t>
            </a:r>
            <a:r>
              <a:rPr lang="en-US" sz="3600" dirty="0"/>
              <a:t>. </a:t>
            </a:r>
            <a:r>
              <a:rPr lang="en-US" sz="3600" dirty="0" smtClean="0"/>
              <a:t>361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" y="762000"/>
            <a:ext cx="8829392" cy="459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7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Pg. 361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9154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210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799"/>
            <a:ext cx="7543800" cy="445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4572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Pg. 362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60481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363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044899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1087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362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19200"/>
            <a:ext cx="901211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</TotalTime>
  <Words>79</Words>
  <Application>Microsoft Office PowerPoint</Application>
  <PresentationFormat>On-screen Show (4:3)</PresentationFormat>
  <Paragraphs>26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Fluency  Division is the inverse of multiplication</vt:lpstr>
      <vt:lpstr>Reduce (Simplify)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362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363</cp:revision>
  <dcterms:created xsi:type="dcterms:W3CDTF">2018-04-25T09:49:31Z</dcterms:created>
  <dcterms:modified xsi:type="dcterms:W3CDTF">2020-01-12T10:57:43Z</dcterms:modified>
</cp:coreProperties>
</file>