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2" r:id="rId3"/>
    <p:sldId id="260" r:id="rId4"/>
    <p:sldId id="317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8" r:id="rId13"/>
    <p:sldId id="257" r:id="rId14"/>
    <p:sldId id="289" r:id="rId15"/>
    <p:sldId id="293" r:id="rId16"/>
    <p:sldId id="290" r:id="rId17"/>
    <p:sldId id="316" r:id="rId18"/>
    <p:sldId id="262" r:id="rId19"/>
    <p:sldId id="267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6.7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earlier…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76" y="1402375"/>
            <a:ext cx="836930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6968"/>
            <a:ext cx="2749527" cy="689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Reduce</a:t>
            </a:r>
            <a:br>
              <a:rPr lang="en-US" sz="9600" b="1" dirty="0" smtClean="0"/>
            </a:br>
            <a:r>
              <a:rPr lang="en-US" sz="9600" b="1" dirty="0" smtClean="0"/>
              <a:t>(Simplify) Fractions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7539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Six Tenths</a:t>
            </a:r>
            <a:endParaRPr lang="en-US" sz="6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358212"/>
            <a:ext cx="8836241" cy="336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68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570336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381000"/>
            <a:ext cx="708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Four Tenths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7224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2599"/>
            <a:ext cx="8763000" cy="327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6096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Two Tenths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5628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534400" cy="317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3048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Six Eighths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24596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2600"/>
            <a:ext cx="8915400" cy="350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457200"/>
            <a:ext cx="701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Two Eighths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4217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763000" cy="3145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4572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Four Sixths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40771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399"/>
            <a:ext cx="8763000" cy="32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81000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Two Sixths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4390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david\AppData\Local\Temp\SNAGHTML1ca31ca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38" y="2971800"/>
            <a:ext cx="6153150" cy="257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09" y="685800"/>
            <a:ext cx="8153400" cy="301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762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365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compare fractions using common denominators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15089"/>
            <a:ext cx="845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– pg.366 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45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Explain your thinking - Pg.366 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1840"/>
            <a:ext cx="9155760" cy="4183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143000"/>
            <a:ext cx="884959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Model your thinking – pg. 367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7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Pg. 367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9" y="990600"/>
            <a:ext cx="821747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76200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/>
              <a:t>Model your thinking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92210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369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59184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58459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368 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990600"/>
            <a:ext cx="6477001" cy="569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88</Words>
  <Application>Microsoft Office PowerPoint</Application>
  <PresentationFormat>On-screen Show (4:3)</PresentationFormat>
  <Paragraphs>27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Fluency  Division is the inverse of multiplication</vt:lpstr>
      <vt:lpstr>Reduce (Simplify)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368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373</cp:revision>
  <dcterms:created xsi:type="dcterms:W3CDTF">2018-04-25T09:49:31Z</dcterms:created>
  <dcterms:modified xsi:type="dcterms:W3CDTF">2020-01-13T15:46:38Z</dcterms:modified>
</cp:coreProperties>
</file>