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2" r:id="rId3"/>
    <p:sldId id="260" r:id="rId4"/>
    <p:sldId id="351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38" r:id="rId18"/>
    <p:sldId id="257" r:id="rId19"/>
    <p:sldId id="289" r:id="rId20"/>
    <p:sldId id="293" r:id="rId21"/>
    <p:sldId id="290" r:id="rId22"/>
    <p:sldId id="316" r:id="rId23"/>
    <p:sldId id="262" r:id="rId24"/>
    <p:sldId id="267" r:id="rId25"/>
    <p:sldId id="28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6.8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From Earlier…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28750"/>
            <a:ext cx="65246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david\AppData\Local\Temp\SNAGHTML42fbe13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64145"/>
            <a:ext cx="4133850" cy="37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Multiply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8993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0"/>
            <a:ext cx="415531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76400"/>
            <a:ext cx="913151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130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85800"/>
            <a:ext cx="412623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259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67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"/>
            <a:ext cx="455174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81199"/>
            <a:ext cx="9144001" cy="2613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31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9600"/>
            <a:ext cx="417846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1981200"/>
            <a:ext cx="9151388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293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62000"/>
            <a:ext cx="4319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2265088"/>
            <a:ext cx="9051956" cy="26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915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88406"/>
            <a:ext cx="417846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10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9600"/>
            <a:ext cx="4220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0" y="2561610"/>
            <a:ext cx="9152300" cy="212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77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464424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2396182"/>
            <a:ext cx="9140982" cy="293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90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455174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5463"/>
            <a:ext cx="9144000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454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4890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1700"/>
            <a:ext cx="9144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632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14400"/>
            <a:ext cx="476767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075174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137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62000"/>
            <a:ext cx="469231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599"/>
            <a:ext cx="9144000" cy="348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448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6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371</a:t>
            </a:r>
            <a:endParaRPr lang="en-US" sz="3200" dirty="0"/>
          </a:p>
        </p:txBody>
      </p:sp>
      <p:pic>
        <p:nvPicPr>
          <p:cNvPr id="3" name="Picture 2" descr="C:\Users\david\AppData\Local\Temp\SNAGHTML1cba0e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7" y="649658"/>
            <a:ext cx="9022528" cy="529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and order fractions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15089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pg.372 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97533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Explain your thinking - Pg.372 </a:t>
            </a:r>
            <a:endParaRPr lang="en-US" sz="4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08261"/>
            <a:ext cx="7091642" cy="553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Model your thinking – pg. 373</a:t>
            </a:r>
            <a:endParaRPr lang="en-US" sz="4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36486"/>
            <a:ext cx="8959569" cy="523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7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Pg. 373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762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/>
              <a:t>On your own - </a:t>
            </a:r>
            <a:endParaRPr lang="en-U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19200"/>
            <a:ext cx="853029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210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375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399"/>
            <a:ext cx="8991600" cy="535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0" y="609600"/>
            <a:ext cx="901538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374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799"/>
            <a:ext cx="7467600" cy="561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75</Words>
  <Application>Microsoft Office PowerPoint</Application>
  <PresentationFormat>On-screen Show (4:3)</PresentationFormat>
  <Paragraphs>20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Fluency  Division is the inverse of multiplication</vt:lpstr>
      <vt:lpstr>Multiply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374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386</cp:revision>
  <dcterms:created xsi:type="dcterms:W3CDTF">2018-04-25T09:49:31Z</dcterms:created>
  <dcterms:modified xsi:type="dcterms:W3CDTF">2020-01-14T15:47:13Z</dcterms:modified>
</cp:coreProperties>
</file>