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2" r:id="rId3"/>
    <p:sldId id="339" r:id="rId4"/>
    <p:sldId id="260" r:id="rId5"/>
    <p:sldId id="338" r:id="rId6"/>
    <p:sldId id="257" r:id="rId7"/>
    <p:sldId id="289" r:id="rId8"/>
    <p:sldId id="293" r:id="rId9"/>
    <p:sldId id="290" r:id="rId10"/>
    <p:sldId id="316" r:id="rId11"/>
    <p:sldId id="262" r:id="rId12"/>
    <p:sldId id="26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7</a:t>
            </a:r>
            <a:endParaRPr lang="en-US" dirty="0" smtClean="0"/>
          </a:p>
          <a:p>
            <a:r>
              <a:rPr lang="en-US" dirty="0" smtClean="0"/>
              <a:t>Lesson 7.1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235409"/>
              </p:ext>
            </p:extLst>
          </p:nvPr>
        </p:nvGraphicFramePr>
        <p:xfrm>
          <a:off x="1447800" y="1828800"/>
          <a:ext cx="609600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18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24</a:t>
                      </a:r>
                    </a:p>
                    <a:p>
                      <a:pPr algn="ctr"/>
                      <a:endParaRPr lang="en-US" sz="3600" dirty="0" smtClean="0"/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51</a:t>
                      </a:r>
                    </a:p>
                    <a:p>
                      <a:pPr algn="ctr"/>
                      <a:endParaRPr lang="en-US" sz="3600" dirty="0" smtClean="0"/>
                    </a:p>
                    <a:p>
                      <a:pPr algn="ctr"/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0" y="3810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From Earlier…</a:t>
            </a:r>
          </a:p>
          <a:p>
            <a:pPr algn="ctr"/>
            <a:r>
              <a:rPr lang="en-US" sz="3600" dirty="0" smtClean="0"/>
              <a:t>Make factor rainbows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676400"/>
            <a:ext cx="77152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707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Imagine the fraction strips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687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6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385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95337"/>
            <a:ext cx="8619221" cy="583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fraction models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15089"/>
            <a:ext cx="845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If I were to add these two pieces together, what would I get?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600199"/>
            <a:ext cx="8001001" cy="328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Pg.387 </a:t>
            </a:r>
            <a:endParaRPr lang="en-U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41" y="1066800"/>
            <a:ext cx="8182904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Model with stencils– pg. 386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16000"/>
            <a:ext cx="6858000" cy="569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7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Pg. 388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762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/>
              <a:t>Sense or Nonsense- </a:t>
            </a:r>
            <a:endParaRPr lang="en-US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439025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21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389</a:t>
            </a:r>
            <a:endParaRPr lang="en-US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00938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067800" cy="565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374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901787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92</Words>
  <Application>Microsoft Office PowerPoint</Application>
  <PresentationFormat>On-screen Show (4:3)</PresentationFormat>
  <Paragraphs>25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From Earlier…</vt:lpstr>
      <vt:lpstr>Fluency  Imagine the fraction strips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374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398</cp:revision>
  <dcterms:created xsi:type="dcterms:W3CDTF">2018-04-25T09:49:31Z</dcterms:created>
  <dcterms:modified xsi:type="dcterms:W3CDTF">2020-01-15T15:51:21Z</dcterms:modified>
</cp:coreProperties>
</file>