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2" r:id="rId3"/>
    <p:sldId id="339" r:id="rId4"/>
    <p:sldId id="260" r:id="rId5"/>
    <p:sldId id="338" r:id="rId6"/>
    <p:sldId id="257" r:id="rId7"/>
    <p:sldId id="289" r:id="rId8"/>
    <p:sldId id="293" r:id="rId9"/>
    <p:sldId id="290" r:id="rId10"/>
    <p:sldId id="262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From earlier…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8724"/>
            <a:ext cx="864886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53" y="387036"/>
            <a:ext cx="908683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Image result for adding oran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07" y="2971800"/>
            <a:ext cx="8715375" cy="26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2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4525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Use fraction strips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687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18107"/>
            <a:ext cx="2667000" cy="675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391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0976"/>
            <a:ext cx="7709106" cy="618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fraction models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6" y="914400"/>
            <a:ext cx="8886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2362200"/>
            <a:ext cx="9009377" cy="317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00200" y="152399"/>
            <a:ext cx="5509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dirty="0"/>
              <a:t>Teach and Reteach -  Pg. </a:t>
            </a:r>
            <a:r>
              <a:rPr lang="en-US" sz="3600" dirty="0" smtClean="0"/>
              <a:t>392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Pg. 393 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" y="927122"/>
            <a:ext cx="8829675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393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" y="1295400"/>
            <a:ext cx="8973494" cy="386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395 </a:t>
            </a:r>
            <a:endParaRPr lang="en-US" sz="3600" dirty="0"/>
          </a:p>
        </p:txBody>
      </p:sp>
      <p:pic>
        <p:nvPicPr>
          <p:cNvPr id="7170" name="Picture 2" descr="C:\Users\david\AppData\Local\Temp\SNAGHTML49f32d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39" y="914400"/>
            <a:ext cx="9096375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" y="838200"/>
            <a:ext cx="9096375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394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64810"/>
            <a:ext cx="7620000" cy="47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70</Words>
  <Application>Microsoft Office PowerPoint</Application>
  <PresentationFormat>On-screen Show (4:3)</PresentationFormat>
  <Paragraphs>17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Fluency  Use fraction strips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394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406</cp:revision>
  <dcterms:created xsi:type="dcterms:W3CDTF">2018-04-25T09:49:31Z</dcterms:created>
  <dcterms:modified xsi:type="dcterms:W3CDTF">2020-01-26T14:52:14Z</dcterms:modified>
</cp:coreProperties>
</file>