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2" r:id="rId3"/>
    <p:sldId id="260" r:id="rId4"/>
    <p:sldId id="338" r:id="rId5"/>
    <p:sldId id="339" r:id="rId6"/>
    <p:sldId id="340" r:id="rId7"/>
    <p:sldId id="257" r:id="rId8"/>
    <p:sldId id="293" r:id="rId9"/>
    <p:sldId id="290" r:id="rId10"/>
    <p:sldId id="262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7.3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54649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1524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 this year…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4525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Use fraction strips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687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18107"/>
            <a:ext cx="2667000" cy="675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397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05" y="745411"/>
            <a:ext cx="7228438" cy="119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349" y="1962150"/>
            <a:ext cx="63055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398 </a:t>
            </a:r>
            <a:endParaRPr lang="en-US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199"/>
            <a:ext cx="8458200" cy="535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Together…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54528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8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fraction models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Show- Pg. 399</a:t>
            </a:r>
            <a:endParaRPr lang="en-US" sz="4400" dirty="0"/>
          </a:p>
        </p:txBody>
      </p:sp>
      <p:pic>
        <p:nvPicPr>
          <p:cNvPr id="5122" name="Picture 2" descr="C:\Users\david\AppData\Local\Temp\SNAGHTML998585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08498"/>
            <a:ext cx="9019983" cy="372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401 </a:t>
            </a:r>
            <a:endParaRPr lang="en-US" sz="4000" dirty="0"/>
          </a:p>
        </p:txBody>
      </p:sp>
      <p:pic>
        <p:nvPicPr>
          <p:cNvPr id="7170" name="Picture 2" descr="C:\Users\david\AppData\Local\Temp\SNAGHTML99afb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39096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401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95784" cy="514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" y="685800"/>
            <a:ext cx="908512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399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5513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</TotalTime>
  <Words>72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Fluency  Use fraction strips</vt:lpstr>
      <vt:lpstr>PowerPoint Presentation</vt:lpstr>
      <vt:lpstr>PowerPoint Presentation</vt:lpstr>
      <vt:lpstr>Together…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399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416</cp:revision>
  <dcterms:created xsi:type="dcterms:W3CDTF">2018-04-25T09:49:31Z</dcterms:created>
  <dcterms:modified xsi:type="dcterms:W3CDTF">2020-01-27T16:05:07Z</dcterms:modified>
</cp:coreProperties>
</file>