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02" r:id="rId3"/>
    <p:sldId id="260" r:id="rId4"/>
    <p:sldId id="340" r:id="rId5"/>
    <p:sldId id="338" r:id="rId6"/>
    <p:sldId id="339" r:id="rId7"/>
    <p:sldId id="257" r:id="rId8"/>
    <p:sldId id="293" r:id="rId9"/>
    <p:sldId id="290" r:id="rId10"/>
    <p:sldId id="262" r:id="rId11"/>
    <p:sldId id="267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7.4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5" y="1600200"/>
            <a:ext cx="90741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 this year…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26" y="685800"/>
            <a:ext cx="9066504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Simplify…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4" y="1219200"/>
            <a:ext cx="9139942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461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Pg.403 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2000"/>
            <a:ext cx="904774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858" y="2971801"/>
            <a:ext cx="3078027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76600"/>
            <a:ext cx="538162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404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0" y="674967"/>
            <a:ext cx="5619939" cy="2415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00400"/>
            <a:ext cx="8686800" cy="303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subtract</a:t>
            </a:r>
          </a:p>
          <a:p>
            <a:pPr algn="ctr"/>
            <a:r>
              <a:rPr lang="en-US" sz="5400" dirty="0" smtClean="0"/>
              <a:t> fraction models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Show- Pg.405 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93172"/>
            <a:ext cx="7543800" cy="577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DRAW!  On your own – pg. 405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399"/>
            <a:ext cx="7391400" cy="236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Pg.407 </a:t>
            </a:r>
            <a:endParaRPr lang="en-US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85" y="1981200"/>
            <a:ext cx="8372475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609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Draw a quick pic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067800" cy="563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pg.406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1419225"/>
            <a:ext cx="526732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71</Words>
  <Application>Microsoft Office PowerPoint</Application>
  <PresentationFormat>On-screen Show (4:3)</PresentationFormat>
  <Paragraphs>20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Fluency </vt:lpstr>
      <vt:lpstr>Simplify…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pg.406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424</cp:revision>
  <dcterms:created xsi:type="dcterms:W3CDTF">2018-04-25T09:49:31Z</dcterms:created>
  <dcterms:modified xsi:type="dcterms:W3CDTF">2020-01-28T15:13:44Z</dcterms:modified>
</cp:coreProperties>
</file>