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A68A-7116-439E-90C6-D1582312DDD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1BDE-8F31-4EFA-8C51-CE841111D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8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A68A-7116-439E-90C6-D1582312DDD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1BDE-8F31-4EFA-8C51-CE841111D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6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A68A-7116-439E-90C6-D1582312DDD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1BDE-8F31-4EFA-8C51-CE841111D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64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A68A-7116-439E-90C6-D1582312DDD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1BDE-8F31-4EFA-8C51-CE841111D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7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A68A-7116-439E-90C6-D1582312DDD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1BDE-8F31-4EFA-8C51-CE841111D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77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A68A-7116-439E-90C6-D1582312DDD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1BDE-8F31-4EFA-8C51-CE841111D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89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A68A-7116-439E-90C6-D1582312DDD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1BDE-8F31-4EFA-8C51-CE841111D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7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A68A-7116-439E-90C6-D1582312DDD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1BDE-8F31-4EFA-8C51-CE841111D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01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A68A-7116-439E-90C6-D1582312DDD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1BDE-8F31-4EFA-8C51-CE841111D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82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A68A-7116-439E-90C6-D1582312DDD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1BDE-8F31-4EFA-8C51-CE841111D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80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A68A-7116-439E-90C6-D1582312DDD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E1BDE-8F31-4EFA-8C51-CE841111D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3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1A68A-7116-439E-90C6-D1582312DDD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E1BDE-8F31-4EFA-8C51-CE841111D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0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531"/>
            <a:ext cx="8968727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42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70"/>
            <a:ext cx="7010400" cy="677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9311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0704"/>
            <a:ext cx="6629400" cy="674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883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" y="392317"/>
            <a:ext cx="905713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13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</dc:creator>
  <cp:lastModifiedBy>david</cp:lastModifiedBy>
  <cp:revision>2</cp:revision>
  <dcterms:created xsi:type="dcterms:W3CDTF">2020-01-27T16:22:30Z</dcterms:created>
  <dcterms:modified xsi:type="dcterms:W3CDTF">2020-01-27T16:35:55Z</dcterms:modified>
</cp:coreProperties>
</file>