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42" r:id="rId3"/>
    <p:sldId id="302" r:id="rId4"/>
    <p:sldId id="260" r:id="rId5"/>
    <p:sldId id="340" r:id="rId6"/>
    <p:sldId id="338" r:id="rId7"/>
    <p:sldId id="339" r:id="rId8"/>
    <p:sldId id="257" r:id="rId9"/>
    <p:sldId id="293" r:id="rId10"/>
    <p:sldId id="343" r:id="rId11"/>
    <p:sldId id="290" r:id="rId12"/>
    <p:sldId id="262" r:id="rId13"/>
    <p:sldId id="341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252066"/>
            <a:ext cx="6271971" cy="171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3505200"/>
            <a:ext cx="614115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0" y="32004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26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39022"/>
            <a:ext cx="8001000" cy="545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7017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equation!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42" y="1295400"/>
            <a:ext cx="4011157" cy="244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31645"/>
            <a:ext cx="4057650" cy="1829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7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423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49316"/>
            <a:ext cx="6130383" cy="194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133600"/>
            <a:ext cx="4038600" cy="20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7091"/>
            <a:ext cx="580510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Pg.424 </a:t>
            </a:r>
            <a:endParaRPr lang="en-US" sz="32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6705600" cy="129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4999"/>
            <a:ext cx="4876800" cy="465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</a:t>
            </a:r>
            <a:r>
              <a:rPr lang="en-US" sz="4400" dirty="0" smtClean="0"/>
              <a:t>Review</a:t>
            </a:r>
            <a:endParaRPr lang="en-U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599"/>
            <a:ext cx="8686800" cy="385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 this kids…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199"/>
            <a:ext cx="2133600" cy="259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63931"/>
            <a:ext cx="1905000" cy="276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94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425 </a:t>
            </a:r>
            <a:endParaRPr lang="en-US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781800" cy="470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421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39931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853937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427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11093"/>
            <a:ext cx="7162800" cy="477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967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799"/>
            <a:ext cx="8991600" cy="566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pg.426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52574"/>
            <a:ext cx="8753233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77</Words>
  <Application>Microsoft Office PowerPoint</Application>
  <PresentationFormat>On-screen Show (4:3)</PresentationFormat>
  <Paragraphs>21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From earlier…</vt:lpstr>
      <vt:lpstr>PowerPoint Presentation</vt:lpstr>
      <vt:lpstr>Fluency </vt:lpstr>
      <vt:lpstr>Write an equation!</vt:lpstr>
      <vt:lpstr>PowerPoint Presentation</vt:lpstr>
      <vt:lpstr>PowerPoint Presentation</vt:lpstr>
      <vt:lpstr>PowerPoint Presentation</vt:lpstr>
      <vt:lpstr>PowerPoint Presentation</vt:lpstr>
      <vt:lpstr>Watch this kids…</vt:lpstr>
      <vt:lpstr>PowerPoint Presentation</vt:lpstr>
      <vt:lpstr>PowerPoint Presentation</vt:lpstr>
      <vt:lpstr>Pg. 427</vt:lpstr>
      <vt:lpstr>Calculator Problem</vt:lpstr>
      <vt:lpstr>Exit Ticket – pg.426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443</cp:revision>
  <dcterms:created xsi:type="dcterms:W3CDTF">2018-04-25T09:49:31Z</dcterms:created>
  <dcterms:modified xsi:type="dcterms:W3CDTF">2020-02-03T16:06:36Z</dcterms:modified>
</cp:coreProperties>
</file>