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346" r:id="rId3"/>
    <p:sldId id="302" r:id="rId4"/>
    <p:sldId id="345" r:id="rId5"/>
    <p:sldId id="260" r:id="rId6"/>
    <p:sldId id="340" r:id="rId7"/>
    <p:sldId id="343" r:id="rId8"/>
    <p:sldId id="338" r:id="rId9"/>
    <p:sldId id="339" r:id="rId10"/>
    <p:sldId id="257" r:id="rId11"/>
    <p:sldId id="293" r:id="rId12"/>
    <p:sldId id="344" r:id="rId13"/>
    <p:sldId id="262" r:id="rId14"/>
    <p:sldId id="267" r:id="rId15"/>
    <p:sldId id="286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660C5-337A-44A5-9128-25576948BD3D}" type="datetimeFigureOut">
              <a:rPr lang="en-US" smtClean="0"/>
              <a:t>2/4/2020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7EF6C-E23C-4654-9260-C9B0BC990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94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333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7</a:t>
            </a:r>
          </a:p>
          <a:p>
            <a:r>
              <a:rPr lang="en-US" dirty="0" smtClean="0"/>
              <a:t>Lesson 7.8</a:t>
            </a:r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From Earlier…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33400" y="1371600"/>
            <a:ext cx="807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Decompose &amp; divide using the distributive property. </a:t>
            </a:r>
            <a:endParaRPr lang="en-US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531905"/>
            <a:ext cx="264795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2560480"/>
            <a:ext cx="2667000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2646205"/>
            <a:ext cx="2752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Left-Up Arrow 5"/>
          <p:cNvSpPr/>
          <p:nvPr/>
        </p:nvSpPr>
        <p:spPr>
          <a:xfrm rot="13593853">
            <a:off x="326436" y="3046644"/>
            <a:ext cx="833967" cy="838200"/>
          </a:xfrm>
          <a:prstGeom prst="leftUpArrow">
            <a:avLst>
              <a:gd name="adj1" fmla="val 13225"/>
              <a:gd name="adj2" fmla="val 25000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Left-Up Arrow 9"/>
          <p:cNvSpPr/>
          <p:nvPr/>
        </p:nvSpPr>
        <p:spPr>
          <a:xfrm rot="13593853">
            <a:off x="3145837" y="3097721"/>
            <a:ext cx="833967" cy="838200"/>
          </a:xfrm>
          <a:prstGeom prst="leftUpArrow">
            <a:avLst>
              <a:gd name="adj1" fmla="val 13058"/>
              <a:gd name="adj2" fmla="val 25000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Left-Up Arrow 10"/>
          <p:cNvSpPr/>
          <p:nvPr/>
        </p:nvSpPr>
        <p:spPr>
          <a:xfrm rot="13593853">
            <a:off x="6117636" y="3046644"/>
            <a:ext cx="833967" cy="838200"/>
          </a:xfrm>
          <a:prstGeom prst="leftUpArrow">
            <a:avLst>
              <a:gd name="adj1" fmla="val 10072"/>
              <a:gd name="adj2" fmla="val 25000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758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748" y="76200"/>
            <a:ext cx="68103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371718" y="531137"/>
            <a:ext cx="6096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PARCC Practice</a:t>
            </a:r>
            <a:endParaRPr lang="en-US" sz="4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239022"/>
            <a:ext cx="8826846" cy="4780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685800" y="3124200"/>
            <a:ext cx="7467600" cy="304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114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964" y="914400"/>
            <a:ext cx="7264836" cy="5896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40964" y="152400"/>
            <a:ext cx="70362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Let’s Look Back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348602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5200" y="274638"/>
            <a:ext cx="23622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Fluency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3" y="1066800"/>
            <a:ext cx="9036424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50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Write an equation!</a:t>
            </a:r>
            <a:endParaRPr 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99" y="1571594"/>
            <a:ext cx="4086225" cy="258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62" y="1158844"/>
            <a:ext cx="842010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8744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Write an equation!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524000"/>
            <a:ext cx="7162800" cy="3297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21040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01853" y="64541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Teach and Reteach -  Pg. 429 </a:t>
            </a:r>
            <a:endParaRPr lang="en-US" sz="32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914400"/>
            <a:ext cx="6629400" cy="22818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 descr="C:\Users\david\AppData\Local\Temp\SNAGHTML2e0c0f5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3449820"/>
            <a:ext cx="8420100" cy="3059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4512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01853" y="64541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Watch This Kids  -  Pg.431 </a:t>
            </a:r>
            <a:endParaRPr lang="en-US" sz="32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45228"/>
            <a:ext cx="7851542" cy="180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4282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90600" y="609600"/>
            <a:ext cx="71628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I can add and subtract mixed numbers with renaming</a:t>
            </a:r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1000" y="152400"/>
            <a:ext cx="815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On Your Own - Pg.431 </a:t>
            </a:r>
            <a:endParaRPr lang="en-US" sz="4400" dirty="0"/>
          </a:p>
        </p:txBody>
      </p:sp>
      <p:pic>
        <p:nvPicPr>
          <p:cNvPr id="6146" name="Picture 2" descr="C:\Users\david\AppData\Local\Temp\SNAGHTML2e0f7f8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16566"/>
            <a:ext cx="9144000" cy="3236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6710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0"/>
            <a:ext cx="7696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The Friday Quiz </a:t>
            </a:r>
            <a:r>
              <a:rPr lang="en-US" sz="3600" dirty="0" smtClean="0"/>
              <a:t>– Pg. 433</a:t>
            </a:r>
            <a:endParaRPr lang="en-US" sz="3600" dirty="0"/>
          </a:p>
        </p:txBody>
      </p:sp>
      <p:pic>
        <p:nvPicPr>
          <p:cNvPr id="9218" name="Picture 2" descr="C:\Users\david\AppData\Local\Temp\SNAGHTML2e28b1c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838200"/>
            <a:ext cx="9153612" cy="434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2587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0"/>
            <a:ext cx="7696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The Friday Quiz </a:t>
            </a:r>
            <a:r>
              <a:rPr lang="en-US" sz="3600" dirty="0" smtClean="0"/>
              <a:t>– Pg.433 </a:t>
            </a:r>
            <a:endParaRPr lang="en-US" sz="3600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990600"/>
            <a:ext cx="7804964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1103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Calculator Problem</a:t>
            </a:r>
            <a:endParaRPr 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96" y="873124"/>
            <a:ext cx="9035813" cy="560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4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196"/>
            <a:ext cx="8229600" cy="1143000"/>
          </a:xfrm>
        </p:spPr>
        <p:txBody>
          <a:bodyPr/>
          <a:lstStyle/>
          <a:p>
            <a:r>
              <a:rPr lang="en-US" dirty="0" smtClean="0"/>
              <a:t>Exit Ticket – pg.432 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676400"/>
            <a:ext cx="8918656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2153</TotalTime>
  <Words>86</Words>
  <Application>Microsoft Office PowerPoint</Application>
  <PresentationFormat>On-screen Show (4:3)</PresentationFormat>
  <Paragraphs>22</Paragraphs>
  <Slides>15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PowerPoint Presentation</vt:lpstr>
      <vt:lpstr>From Earlier…</vt:lpstr>
      <vt:lpstr>PowerPoint Presentation</vt:lpstr>
      <vt:lpstr>PowerPoint Presentation</vt:lpstr>
      <vt:lpstr>Fluency </vt:lpstr>
      <vt:lpstr>Write an equation!</vt:lpstr>
      <vt:lpstr>Write an equation!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Calculator Problem</vt:lpstr>
      <vt:lpstr>Exit Ticket – pg.432 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458</cp:revision>
  <dcterms:created xsi:type="dcterms:W3CDTF">2018-04-25T09:49:31Z</dcterms:created>
  <dcterms:modified xsi:type="dcterms:W3CDTF">2020-02-04T15:57:11Z</dcterms:modified>
</cp:coreProperties>
</file>