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47" r:id="rId3"/>
    <p:sldId id="302" r:id="rId4"/>
    <p:sldId id="345" r:id="rId5"/>
    <p:sldId id="260" r:id="rId6"/>
    <p:sldId id="340" r:id="rId7"/>
    <p:sldId id="338" r:id="rId8"/>
    <p:sldId id="339" r:id="rId9"/>
    <p:sldId id="346" r:id="rId10"/>
    <p:sldId id="257" r:id="rId11"/>
    <p:sldId id="293" r:id="rId12"/>
    <p:sldId id="344" r:id="rId13"/>
    <p:sldId id="267" r:id="rId14"/>
    <p:sldId id="28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8</a:t>
            </a:r>
          </a:p>
          <a:p>
            <a:r>
              <a:rPr lang="en-US" dirty="0" smtClean="0"/>
              <a:t>Lesson 8.1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earlier…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399"/>
            <a:ext cx="6781800" cy="2332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089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48" y="76200"/>
            <a:ext cx="6810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718" y="531137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PARCC Practice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5" y="1295400"/>
            <a:ext cx="9074426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94800"/>
            <a:ext cx="6477000" cy="277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5800" y="3657600"/>
            <a:ext cx="6781918" cy="2819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964" y="152400"/>
            <a:ext cx="70362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Let’s Look Back</a:t>
            </a:r>
            <a:endParaRPr lang="en-US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921841"/>
            <a:ext cx="8705012" cy="5859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860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77303"/>
            <a:ext cx="5931345" cy="6273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an equation!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1" y="1371600"/>
            <a:ext cx="893406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874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Pg.455 </a:t>
            </a:r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4775"/>
            <a:ext cx="7572375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386" y="3429000"/>
            <a:ext cx="214153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5622"/>
            <a:ext cx="667702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Watch This Kids  -  Pg.456 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626" y="649316"/>
            <a:ext cx="6635853" cy="401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15" y="5029200"/>
            <a:ext cx="7400424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28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5" y="1219200"/>
            <a:ext cx="8953612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1524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Share and Show pg. 457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99199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write multiples of unit fractions as a product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On Your Own - Pg. 457 </a:t>
            </a:r>
            <a:endParaRPr lang="en-US" sz="4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067800" cy="3254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459 </a:t>
            </a:r>
            <a:endParaRPr lang="en-US" sz="36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14400"/>
            <a:ext cx="902845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599"/>
            <a:ext cx="9067800" cy="5659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pg.457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5" y="1852613"/>
            <a:ext cx="6800850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2178</TotalTime>
  <Words>76</Words>
  <Application>Microsoft Office PowerPoint</Application>
  <PresentationFormat>On-screen Show (4:3)</PresentationFormat>
  <Paragraphs>20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From earlier…</vt:lpstr>
      <vt:lpstr>PowerPoint Presentation</vt:lpstr>
      <vt:lpstr>PowerPoint Presentation</vt:lpstr>
      <vt:lpstr>Fluency </vt:lpstr>
      <vt:lpstr>Write an equation!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pg.457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468</cp:revision>
  <dcterms:created xsi:type="dcterms:W3CDTF">2018-04-25T09:49:31Z</dcterms:created>
  <dcterms:modified xsi:type="dcterms:W3CDTF">2020-02-09T16:46:00Z</dcterms:modified>
</cp:coreProperties>
</file>