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350" r:id="rId3"/>
    <p:sldId id="302" r:id="rId4"/>
    <p:sldId id="347" r:id="rId5"/>
    <p:sldId id="260" r:id="rId6"/>
    <p:sldId id="348" r:id="rId7"/>
    <p:sldId id="339" r:id="rId8"/>
    <p:sldId id="338" r:id="rId9"/>
    <p:sldId id="349" r:id="rId10"/>
    <p:sldId id="346" r:id="rId11"/>
    <p:sldId id="257" r:id="rId12"/>
    <p:sldId id="293" r:id="rId13"/>
    <p:sldId id="344" r:id="rId14"/>
    <p:sldId id="267" r:id="rId15"/>
    <p:sldId id="286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8</a:t>
            </a:r>
          </a:p>
          <a:p>
            <a:r>
              <a:rPr lang="en-US" dirty="0" smtClean="0"/>
              <a:t>Lesson 8.2</a:t>
            </a:r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From earlier…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447800"/>
            <a:ext cx="8761365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7576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748" y="76200"/>
            <a:ext cx="68103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71718" y="531137"/>
            <a:ext cx="609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PARCC Practice</a:t>
            </a:r>
            <a:endParaRPr lang="en-US" sz="40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600200"/>
            <a:ext cx="8835887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811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146" y="0"/>
            <a:ext cx="8229600" cy="1143000"/>
          </a:xfrm>
        </p:spPr>
        <p:txBody>
          <a:bodyPr/>
          <a:lstStyle/>
          <a:p>
            <a:r>
              <a:rPr lang="en-US" dirty="0" smtClean="0"/>
              <a:t>Let’s Look Back!</a:t>
            </a:r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68" y="1586000"/>
            <a:ext cx="9047431" cy="1443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7" y="4191000"/>
            <a:ext cx="9153929" cy="147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17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0" y="274638"/>
            <a:ext cx="23622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Fluency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914400"/>
            <a:ext cx="9122169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Write an equation	</a:t>
            </a:r>
            <a:endParaRPr 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99" y="1295400"/>
            <a:ext cx="7338701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21702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01853" y="64541"/>
            <a:ext cx="586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Watch This Kids</a:t>
            </a:r>
            <a:endParaRPr lang="en-US" sz="5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8" y="1295400"/>
            <a:ext cx="8936966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4282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01853" y="64541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-  Pg.461 </a:t>
            </a:r>
            <a:endParaRPr lang="en-US" sz="3200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06" y="762000"/>
            <a:ext cx="9048251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51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01853" y="64541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-  Pg.461 </a:t>
            </a:r>
            <a:endParaRPr lang="en-US" sz="32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1" y="879815"/>
            <a:ext cx="4191000" cy="5978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6" y="1219200"/>
            <a:ext cx="4838218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loud Callout 2"/>
          <p:cNvSpPr/>
          <p:nvPr/>
        </p:nvSpPr>
        <p:spPr>
          <a:xfrm>
            <a:off x="7048501" y="228600"/>
            <a:ext cx="1638299" cy="914400"/>
          </a:xfrm>
          <a:prstGeom prst="cloudCallout">
            <a:avLst>
              <a:gd name="adj1" fmla="val -54542"/>
              <a:gd name="adj2" fmla="val 77351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315200" y="45720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Cheese!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27625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152400"/>
            <a:ext cx="7010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Share and Show pg.462 </a:t>
            </a:r>
            <a:endParaRPr lang="en-US" sz="44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95400"/>
            <a:ext cx="9039922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1998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write multiples of fractions as a product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152400"/>
            <a:ext cx="815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On Your Own - Pg. 463</a:t>
            </a:r>
            <a:endParaRPr lang="en-US" sz="44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1295400"/>
            <a:ext cx="8809925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671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0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Pg.465 </a:t>
            </a:r>
            <a:endParaRPr lang="en-US" sz="36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" y="1066800"/>
            <a:ext cx="8987501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258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4399"/>
            <a:ext cx="9144000" cy="5750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96"/>
            <a:ext cx="8229600" cy="1143000"/>
          </a:xfrm>
        </p:spPr>
        <p:txBody>
          <a:bodyPr/>
          <a:lstStyle/>
          <a:p>
            <a:r>
              <a:rPr lang="en-US" dirty="0" smtClean="0"/>
              <a:t>Exit Ticket – pg. 464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1447800"/>
            <a:ext cx="8781197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2231</TotalTime>
  <Words>78</Words>
  <Application>Microsoft Office PowerPoint</Application>
  <PresentationFormat>On-screen Show (4:3)</PresentationFormat>
  <Paragraphs>22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From earlier…</vt:lpstr>
      <vt:lpstr>PowerPoint Presentation</vt:lpstr>
      <vt:lpstr>Let’s Look Back!</vt:lpstr>
      <vt:lpstr>Fluency </vt:lpstr>
      <vt:lpstr>Write an equation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Calculator Problem</vt:lpstr>
      <vt:lpstr>Exit Ticket – pg. 464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481</cp:revision>
  <dcterms:created xsi:type="dcterms:W3CDTF">2018-04-25T09:49:31Z</dcterms:created>
  <dcterms:modified xsi:type="dcterms:W3CDTF">2020-02-11T15:52:13Z</dcterms:modified>
</cp:coreProperties>
</file>