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49" r:id="rId3"/>
    <p:sldId id="302" r:id="rId4"/>
    <p:sldId id="260" r:id="rId5"/>
    <p:sldId id="347" r:id="rId6"/>
    <p:sldId id="348" r:id="rId7"/>
    <p:sldId id="338" r:id="rId8"/>
    <p:sldId id="346" r:id="rId9"/>
    <p:sldId id="257" r:id="rId10"/>
    <p:sldId id="293" r:id="rId11"/>
    <p:sldId id="344" r:id="rId12"/>
    <p:sldId id="267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Lesson 8.4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83096"/>
            <a:ext cx="3370583" cy="235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5000"/>
            <a:ext cx="2683242" cy="108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770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93960"/>
            <a:ext cx="815340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199"/>
            <a:ext cx="8915400" cy="573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77062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90189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371600"/>
            <a:ext cx="8964397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22146" y="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Let’s Look Back!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83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475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" y="649316"/>
            <a:ext cx="8267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 pg. 477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02306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9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multiply whole numbers and mixed numbers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- Pg. 477 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2999"/>
            <a:ext cx="9067800" cy="257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479 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143000"/>
            <a:ext cx="887095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8" y="838200"/>
            <a:ext cx="9034591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478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219200"/>
            <a:ext cx="90465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74</Words>
  <Application>Microsoft Office PowerPoint</Application>
  <PresentationFormat>On-screen Show (4:3)</PresentationFormat>
  <Paragraphs>19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From earlier…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478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504</cp:revision>
  <dcterms:created xsi:type="dcterms:W3CDTF">2018-04-25T09:49:31Z</dcterms:created>
  <dcterms:modified xsi:type="dcterms:W3CDTF">2020-02-12T16:56:30Z</dcterms:modified>
</cp:coreProperties>
</file>