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58" r:id="rId3"/>
    <p:sldId id="302" r:id="rId4"/>
    <p:sldId id="260" r:id="rId5"/>
    <p:sldId id="347" r:id="rId6"/>
    <p:sldId id="349" r:id="rId7"/>
    <p:sldId id="350" r:id="rId8"/>
    <p:sldId id="348" r:id="rId9"/>
    <p:sldId id="352" r:id="rId10"/>
    <p:sldId id="353" r:id="rId11"/>
    <p:sldId id="338" r:id="rId12"/>
    <p:sldId id="356" r:id="rId13"/>
    <p:sldId id="257" r:id="rId14"/>
    <p:sldId id="354" r:id="rId15"/>
    <p:sldId id="357" r:id="rId16"/>
    <p:sldId id="344" r:id="rId17"/>
    <p:sldId id="267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9.1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back…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6410325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627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16386" name="Picture 2" descr="C:\Users\david\AppData\Local\Temp\SNAGHTML1b62f2f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3934"/>
            <a:ext cx="9134344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848600" cy="587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3074" name="Picture 2" descr="Image result for base ten bloc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" y="3180030"/>
            <a:ext cx="902415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1zqayhc1yz6oo.cloudfront.net/0dd83e5122dd4ce7c916261549d1592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200"/>
            <a:ext cx="6083017" cy="477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060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decim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762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15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22146" y="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Let’s Look Back!</a:t>
            </a:r>
            <a:endParaRPr lang="en-US" dirty="0"/>
          </a:p>
        </p:txBody>
      </p:sp>
      <p:pic>
        <p:nvPicPr>
          <p:cNvPr id="1026" name="Picture 2" descr="https://www.tutorialspoint.com/place_value_ordering_and_rounding/images/6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239000" cy="335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583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en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333375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tenth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"/>
            <a:ext cx="2943225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ten penn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33800"/>
            <a:ext cx="6958264" cy="254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609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C:\Users\david\AppData\Local\Temp\SNAGHTML1ac756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4198"/>
            <a:ext cx="5867400" cy="653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350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495</a:t>
            </a:r>
            <a:endParaRPr lang="en-US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9316"/>
            <a:ext cx="8968701" cy="2703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C:\Users\david\AppData\Local\Temp\SNAGHTML1b55cbc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9067800" cy="139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496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786" y="609600"/>
            <a:ext cx="2510214" cy="381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6259286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49" y="4427050"/>
            <a:ext cx="82486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48" y="1828799"/>
            <a:ext cx="4899151" cy="239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change fractions to decimals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05800" cy="589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497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497</a:t>
            </a:r>
            <a:endParaRPr lang="en-US" sz="4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70916"/>
            <a:ext cx="8763000" cy="614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60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46" y="533400"/>
            <a:ext cx="8458200" cy="6050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Pg.499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85800"/>
            <a:ext cx="902565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498 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24000"/>
            <a:ext cx="908416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2603</TotalTime>
  <Words>79</Words>
  <Application>Microsoft Office PowerPoint</Application>
  <PresentationFormat>On-screen Show (4:3)</PresentationFormat>
  <Paragraphs>20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Let’s look back…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498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523</cp:revision>
  <dcterms:created xsi:type="dcterms:W3CDTF">2018-04-25T09:49:31Z</dcterms:created>
  <dcterms:modified xsi:type="dcterms:W3CDTF">2020-02-17T05:36:21Z</dcterms:modified>
</cp:coreProperties>
</file>