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61" r:id="rId3"/>
    <p:sldId id="302" r:id="rId4"/>
    <p:sldId id="260" r:id="rId5"/>
    <p:sldId id="347" r:id="rId6"/>
    <p:sldId id="359" r:id="rId7"/>
    <p:sldId id="352" r:id="rId8"/>
    <p:sldId id="353" r:id="rId9"/>
    <p:sldId id="348" r:id="rId10"/>
    <p:sldId id="351" r:id="rId11"/>
    <p:sldId id="350" r:id="rId12"/>
    <p:sldId id="349" r:id="rId13"/>
    <p:sldId id="358" r:id="rId14"/>
    <p:sldId id="360" r:id="rId15"/>
    <p:sldId id="338" r:id="rId16"/>
    <p:sldId id="356" r:id="rId17"/>
    <p:sldId id="257" r:id="rId18"/>
    <p:sldId id="354" r:id="rId19"/>
    <p:sldId id="344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9.2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earlier…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Which numbers are composite?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295234"/>
              </p:ext>
            </p:extLst>
          </p:nvPr>
        </p:nvGraphicFramePr>
        <p:xfrm>
          <a:off x="1371600" y="2057400"/>
          <a:ext cx="6096000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17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15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19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21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5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7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9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13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14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23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25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22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27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31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33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35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37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39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41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43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45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47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49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51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53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55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57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63</a:t>
                      </a:r>
                      <a:endParaRPr lang="en-US" sz="3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83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74482"/>
            <a:ext cx="8495106" cy="451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99450"/>
            <a:ext cx="7239000" cy="618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074" name="Picture 2" descr="Image result for base ten blo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3180030"/>
            <a:ext cx="902415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hundred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848600" cy="393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69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hundred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71600"/>
            <a:ext cx="4572000" cy="459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60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hundred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19199"/>
            <a:ext cx="4724400" cy="46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350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five hundred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4648200" cy="522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58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hundredt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200" cy="38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81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790"/>
            <a:ext cx="7772400" cy="321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8153400" cy="302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156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vid\AppData\Local\Temp\SNAGHTML217eb5a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304800"/>
            <a:ext cx="430055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132" y="152400"/>
            <a:ext cx="398689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060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196"/>
            <a:ext cx="6781800" cy="299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3752850" cy="25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76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473495"/>
              </p:ext>
            </p:extLst>
          </p:nvPr>
        </p:nvGraphicFramePr>
        <p:xfrm>
          <a:off x="1600200" y="533400"/>
          <a:ext cx="60960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Read it out loud!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23.75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144.6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763.30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9,852.3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15,001.03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96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501 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9316"/>
            <a:ext cx="8979455" cy="323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2952939" cy="293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C:\Users\david\AppData\Local\Temp\SNAGHTML21f08f7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08833"/>
            <a:ext cx="5558718" cy="144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Pg.502 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9316"/>
            <a:ext cx="8991600" cy="366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563525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change fractions to decimals - Hundredths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503 </a:t>
            </a:r>
            <a:endParaRPr lang="en-US" sz="4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057"/>
            <a:ext cx="90487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505 </a:t>
            </a:r>
            <a:endParaRPr lang="en-US" sz="3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067801" cy="452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685799"/>
            <a:ext cx="9073836" cy="567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504 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1821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109</Words>
  <Application>Microsoft Office PowerPoint</Application>
  <PresentationFormat>On-screen Show (4:3)</PresentationFormat>
  <Paragraphs>54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From earlier…  Which numbers are composite?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504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541</cp:revision>
  <dcterms:created xsi:type="dcterms:W3CDTF">2018-04-25T09:49:31Z</dcterms:created>
  <dcterms:modified xsi:type="dcterms:W3CDTF">2020-02-18T14:58:31Z</dcterms:modified>
</cp:coreProperties>
</file>