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62" r:id="rId3"/>
    <p:sldId id="302" r:id="rId4"/>
    <p:sldId id="260" r:id="rId5"/>
    <p:sldId id="360" r:id="rId6"/>
    <p:sldId id="347" r:id="rId7"/>
    <p:sldId id="350" r:id="rId8"/>
    <p:sldId id="361" r:id="rId9"/>
    <p:sldId id="352" r:id="rId10"/>
    <p:sldId id="348" r:id="rId11"/>
    <p:sldId id="349" r:id="rId12"/>
    <p:sldId id="353" r:id="rId13"/>
    <p:sldId id="351" r:id="rId14"/>
    <p:sldId id="338" r:id="rId15"/>
    <p:sldId id="356" r:id="rId16"/>
    <p:sldId id="257" r:id="rId17"/>
    <p:sldId id="354" r:id="rId18"/>
    <p:sldId id="344" r:id="rId19"/>
    <p:sldId id="267" r:id="rId20"/>
    <p:sldId id="28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86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9</a:t>
            </a:r>
          </a:p>
          <a:p>
            <a:r>
              <a:rPr lang="en-US" dirty="0" smtClean="0"/>
              <a:t>Lesson 9.3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Earlier…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98" y="1600200"/>
            <a:ext cx="9115622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3031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748" y="76200"/>
            <a:ext cx="6810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71718" y="531137"/>
            <a:ext cx="609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PARCC Practice</a:t>
            </a:r>
            <a:endParaRPr lang="en-US" sz="40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72" y="1272219"/>
            <a:ext cx="8620125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23622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38199"/>
            <a:ext cx="8915400" cy="5743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269673"/>
              </p:ext>
            </p:extLst>
          </p:nvPr>
        </p:nvGraphicFramePr>
        <p:xfrm>
          <a:off x="1600200" y="533400"/>
          <a:ext cx="6096000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Read it out loud!</a:t>
                      </a:r>
                      <a:endParaRPr lang="en-US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5400" dirty="0" smtClean="0"/>
                        <a:t>123.05</a:t>
                      </a:r>
                      <a:endParaRPr lang="en-US" sz="5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5400" dirty="0" smtClean="0"/>
                        <a:t>344.7</a:t>
                      </a:r>
                      <a:endParaRPr lang="en-US" sz="5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5400" dirty="0" smtClean="0"/>
                        <a:t>1,763.30</a:t>
                      </a:r>
                      <a:endParaRPr lang="en-US" sz="5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5400" dirty="0" smtClean="0"/>
                        <a:t>2,852.3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5400" dirty="0" smtClean="0"/>
                        <a:t>5,001.03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5396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146" y="0"/>
            <a:ext cx="8229600" cy="1143000"/>
          </a:xfrm>
        </p:spPr>
        <p:txBody>
          <a:bodyPr/>
          <a:lstStyle/>
          <a:p>
            <a:r>
              <a:rPr lang="en-US" dirty="0" smtClean="0"/>
              <a:t>Let’s Look Back!</a:t>
            </a:r>
            <a:endParaRPr lang="en-US" dirty="0"/>
          </a:p>
        </p:txBody>
      </p:sp>
      <p:pic>
        <p:nvPicPr>
          <p:cNvPr id="4" name="Picture 2" descr="Image result for hundredth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43000"/>
            <a:ext cx="8510086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7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hundredths gri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71600"/>
            <a:ext cx="7620000" cy="3726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2156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 result for hundredths gri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47800"/>
            <a:ext cx="76200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1188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hundredths gri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523999"/>
            <a:ext cx="4876800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0609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hundredths gri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065" y="1524000"/>
            <a:ext cx="4873625" cy="4946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65830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hundredths gri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00200"/>
            <a:ext cx="4953000" cy="5027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7060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447800"/>
            <a:ext cx="5562600" cy="4956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4350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Image result for hundredths gri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Image result for hundredths gri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2" name="Picture 6" descr="Image result for hundredths gri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057400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68157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507</a:t>
            </a:r>
            <a:endParaRPr lang="en-US" sz="32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0"/>
            <a:ext cx="5934075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275" y="661387"/>
            <a:ext cx="3095625" cy="467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276600"/>
            <a:ext cx="4657725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508</a:t>
            </a:r>
            <a:endParaRPr lang="en-US" sz="32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77" y="990600"/>
            <a:ext cx="9065719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626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convert tenths and hundredths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0"/>
            <a:ext cx="632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On your own – Pg. 509 </a:t>
            </a:r>
            <a:endParaRPr lang="en-US" sz="4000" dirty="0"/>
          </a:p>
        </p:txBody>
      </p:sp>
      <p:pic>
        <p:nvPicPr>
          <p:cNvPr id="12290" name="Picture 2" descr="C:\Users\david\AppData\Local\Temp\SNAGHTML26ffece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838199"/>
            <a:ext cx="8686800" cy="5781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84881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511 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38200"/>
            <a:ext cx="9006793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58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6" y="761999"/>
            <a:ext cx="9119103" cy="5707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510 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95400"/>
            <a:ext cx="7543800" cy="4768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2782</TotalTime>
  <Words>80</Words>
  <Application>Microsoft Office PowerPoint</Application>
  <PresentationFormat>On-screen Show (4:3)</PresentationFormat>
  <Paragraphs>25</Paragraphs>
  <Slides>20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From Earlier…</vt:lpstr>
      <vt:lpstr>PowerPoint Presentation</vt:lpstr>
      <vt:lpstr>Fluency </vt:lpstr>
      <vt:lpstr>PowerPoint Presentation</vt:lpstr>
      <vt:lpstr>Let’s Look Back!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 510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562</cp:revision>
  <dcterms:created xsi:type="dcterms:W3CDTF">2018-04-25T09:49:31Z</dcterms:created>
  <dcterms:modified xsi:type="dcterms:W3CDTF">2020-02-19T16:03:40Z</dcterms:modified>
</cp:coreProperties>
</file>