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62" r:id="rId3"/>
    <p:sldId id="302" r:id="rId4"/>
    <p:sldId id="260" r:id="rId5"/>
    <p:sldId id="360" r:id="rId6"/>
    <p:sldId id="347" r:id="rId7"/>
    <p:sldId id="350" r:id="rId8"/>
    <p:sldId id="361" r:id="rId9"/>
    <p:sldId id="338" r:id="rId10"/>
    <p:sldId id="356" r:id="rId11"/>
    <p:sldId id="257" r:id="rId12"/>
    <p:sldId id="354" r:id="rId13"/>
    <p:sldId id="344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9.4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Earlier….</a:t>
            </a:r>
            <a:endParaRPr lang="en-US" dirty="0"/>
          </a:p>
        </p:txBody>
      </p:sp>
      <p:pic>
        <p:nvPicPr>
          <p:cNvPr id="2050" name="Picture 2" descr="C:\Users\david\AppData\Local\Temp\SNAGHTML3c465eb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676400"/>
            <a:ext cx="863161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433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5" y="1274482"/>
            <a:ext cx="8811998" cy="489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763000" cy="563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021061"/>
              </p:ext>
            </p:extLst>
          </p:nvPr>
        </p:nvGraphicFramePr>
        <p:xfrm>
          <a:off x="1600200" y="533400"/>
          <a:ext cx="60960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Read it out loud!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23.75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44.7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63.30</a:t>
                      </a:r>
                      <a:endParaRPr lang="en-US" sz="5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852.3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301.03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39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5" name="Picture 2" descr="Image result for hundredth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839200" cy="387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eaching mon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5883"/>
            <a:ext cx="7315200" cy="553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15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915400" cy="548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152400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From Third Grade…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97593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513 </a:t>
            </a:r>
            <a:endParaRPr lang="en-US" sz="3200" dirty="0"/>
          </a:p>
        </p:txBody>
      </p:sp>
      <p:pic>
        <p:nvPicPr>
          <p:cNvPr id="9218" name="Picture 2" descr="C:\Users\david\AppData\Local\Temp\SNAGHTML452278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" y="1066800"/>
            <a:ext cx="9135734" cy="426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514</a:t>
            </a:r>
            <a:endParaRPr lang="en-US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86574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evaluate money in tenths and hundredths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515 </a:t>
            </a:r>
            <a:endParaRPr lang="en-US" sz="4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" y="838200"/>
            <a:ext cx="903328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517 </a:t>
            </a:r>
            <a:endParaRPr lang="en-US" sz="3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25993"/>
            <a:ext cx="7822194" cy="581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" y="685799"/>
            <a:ext cx="9039885" cy="565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516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" y="1219200"/>
            <a:ext cx="907943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2827</TotalTime>
  <Words>86</Words>
  <Application>Microsoft Office PowerPoint</Application>
  <PresentationFormat>On-screen Show (4:3)</PresentationFormat>
  <Paragraphs>26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From Earlier….</vt:lpstr>
      <vt:lpstr>PowerPoint Presentation</vt:lpstr>
      <vt:lpstr>Fluency </vt:lpstr>
      <vt:lpstr>PowerPoint Presentation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516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573</cp:revision>
  <dcterms:created xsi:type="dcterms:W3CDTF">2018-04-25T09:49:31Z</dcterms:created>
  <dcterms:modified xsi:type="dcterms:W3CDTF">2020-02-23T07:17:11Z</dcterms:modified>
</cp:coreProperties>
</file>