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61" r:id="rId3"/>
    <p:sldId id="302" r:id="rId4"/>
    <p:sldId id="260" r:id="rId5"/>
    <p:sldId id="347" r:id="rId6"/>
    <p:sldId id="350" r:id="rId7"/>
    <p:sldId id="357" r:id="rId8"/>
    <p:sldId id="358" r:id="rId9"/>
    <p:sldId id="359" r:id="rId10"/>
    <p:sldId id="338" r:id="rId11"/>
    <p:sldId id="356" r:id="rId12"/>
    <p:sldId id="257" r:id="rId13"/>
    <p:sldId id="354" r:id="rId14"/>
    <p:sldId id="344" r:id="rId15"/>
    <p:sldId id="267" r:id="rId16"/>
    <p:sldId id="286" r:id="rId17"/>
    <p:sldId id="36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9</a:t>
            </a:r>
          </a:p>
          <a:p>
            <a:r>
              <a:rPr lang="en-US" dirty="0" smtClean="0"/>
              <a:t>Lesson 9.6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Earlier…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1330325"/>
            <a:ext cx="9017000" cy="419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0661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48" y="76200"/>
            <a:ext cx="6810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718" y="531137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PARCC Practice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12625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5855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143000"/>
          </a:xfrm>
        </p:spPr>
        <p:txBody>
          <a:bodyPr/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1533525"/>
            <a:ext cx="8343900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tent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19200"/>
            <a:ext cx="4191000" cy="3700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724400" y="1277293"/>
            <a:ext cx="36576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2156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71273"/>
            <a:ext cx="33147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tenth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888844" y="1903288"/>
            <a:ext cx="3249585" cy="2985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93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tent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4949825" cy="430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Image result for hundredths gri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6" descr="Image result for hundredths gri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8" name="Picture 8" descr="https://encrypted-tbn0.gstatic.com/images?q=tbn:ANd9GcTY5kbwDnFch2UgkFi6ZhU6FMy-mi9mH_l0oJLAVa901J74AXZ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931718" y="1820424"/>
            <a:ext cx="3276600" cy="327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10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encrypted-tbn0.gstatic.com/images?q=tbn:ANd9GcRyI9qpGUeoexK4KyNla6n81puZriJkp2j6MdlsW_2s4x1ACyo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75118" y="1965356"/>
            <a:ext cx="3171182" cy="317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d3ojqz9vsge2vl.cloudfront.net/Decimal-Games-for-Grade-4/image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65356"/>
            <a:ext cx="3124200" cy="317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053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527</a:t>
            </a:r>
            <a:endParaRPr lang="en-US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" y="838200"/>
            <a:ext cx="6638925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845" y="3305175"/>
            <a:ext cx="436767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528</a:t>
            </a:r>
            <a:endParaRPr lang="en-US"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38200"/>
            <a:ext cx="80010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26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add fractions and decimals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0"/>
            <a:ext cx="632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On your own – Pg. 529 </a:t>
            </a:r>
            <a:endParaRPr lang="en-US" sz="4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3" y="838200"/>
            <a:ext cx="9135854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488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531</a:t>
            </a:r>
            <a:endParaRPr lang="en-US" sz="36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6800"/>
            <a:ext cx="8896878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1" y="761999"/>
            <a:ext cx="8972739" cy="5655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530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99" y="1524000"/>
            <a:ext cx="9105167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Team Think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85888"/>
            <a:ext cx="8229600" cy="2079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810000"/>
            <a:ext cx="5267325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07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2911</TotalTime>
  <Words>72</Words>
  <Application>Microsoft Office PowerPoint</Application>
  <PresentationFormat>On-screen Show (4:3)</PresentationFormat>
  <Paragraphs>20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From Earlier…</vt:lpstr>
      <vt:lpstr>PowerPoint Presentation</vt:lpstr>
      <vt:lpstr>Fluency </vt:lpstr>
      <vt:lpstr>Let’s Look Back!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530</vt:lpstr>
      <vt:lpstr>Team Think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588</cp:revision>
  <dcterms:created xsi:type="dcterms:W3CDTF">2018-04-25T09:49:31Z</dcterms:created>
  <dcterms:modified xsi:type="dcterms:W3CDTF">2020-02-25T15:23:41Z</dcterms:modified>
</cp:coreProperties>
</file>