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373" r:id="rId3"/>
    <p:sldId id="302" r:id="rId4"/>
    <p:sldId id="260" r:id="rId5"/>
    <p:sldId id="347" r:id="rId6"/>
    <p:sldId id="368" r:id="rId7"/>
    <p:sldId id="369" r:id="rId8"/>
    <p:sldId id="371" r:id="rId9"/>
    <p:sldId id="370" r:id="rId10"/>
    <p:sldId id="338" r:id="rId11"/>
    <p:sldId id="356" r:id="rId12"/>
    <p:sldId id="257" r:id="rId13"/>
    <p:sldId id="372" r:id="rId14"/>
    <p:sldId id="354" r:id="rId15"/>
    <p:sldId id="344" r:id="rId16"/>
    <p:sldId id="267" r:id="rId17"/>
    <p:sldId id="286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402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D660C5-337A-44A5-9128-25576948BD3D}" type="datetimeFigureOut">
              <a:rPr lang="en-US" smtClean="0"/>
              <a:t>2/26/2020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D7EF6C-E23C-4654-9260-C9B0BC990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3945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D7EF6C-E23C-4654-9260-C9B0BC9903B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43861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D7EF6C-E23C-4654-9260-C9B0BC9903B7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3336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2/26/2020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6329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2/26/2020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020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2/26/2020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107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2/26/2020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346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2/26/2020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404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2/26/2020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699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2/26/2020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9872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2/26/2020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9360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2/26/2020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528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2/26/2020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98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2/26/2020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3222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F38AD8-2AB3-4182-A33A-F16C15829B5E}" type="datetimeFigureOut">
              <a:rPr lang="en-US" smtClean="0"/>
              <a:t>2/26/2020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741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0"/>
            <a:ext cx="6400800" cy="1752600"/>
          </a:xfrm>
        </p:spPr>
        <p:txBody>
          <a:bodyPr/>
          <a:lstStyle/>
          <a:p>
            <a:r>
              <a:rPr lang="en-US" dirty="0" smtClean="0"/>
              <a:t>Chapter 9</a:t>
            </a:r>
          </a:p>
          <a:p>
            <a:r>
              <a:rPr lang="en-US" dirty="0" smtClean="0"/>
              <a:t>Lesson 9.7</a:t>
            </a:r>
          </a:p>
        </p:txBody>
      </p:sp>
      <p:pic>
        <p:nvPicPr>
          <p:cNvPr id="1026" name="Picture 2" descr="Go Math! Student Set 2016 Grade 4 | Main photo (Cover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360714"/>
            <a:ext cx="4454452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2400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From Earlier…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75" y="1349375"/>
            <a:ext cx="9010650" cy="415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603389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2748" y="76200"/>
            <a:ext cx="68103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371718" y="531137"/>
            <a:ext cx="6096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PARCC Practice</a:t>
            </a:r>
            <a:endParaRPr lang="en-US" sz="40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33" y="1371600"/>
            <a:ext cx="8993273" cy="403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28114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05200" y="274638"/>
            <a:ext cx="2362200" cy="5635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Fluency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38200"/>
            <a:ext cx="8991600" cy="5677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6507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2146" y="0"/>
            <a:ext cx="8229600" cy="1143000"/>
          </a:xfrm>
        </p:spPr>
        <p:txBody>
          <a:bodyPr/>
          <a:lstStyle/>
          <a:p>
            <a:r>
              <a:rPr lang="en-US" dirty="0" smtClean="0"/>
              <a:t>Let’s Look Back!</a:t>
            </a:r>
            <a:endParaRPr lang="en-US" dirty="0"/>
          </a:p>
        </p:txBody>
      </p:sp>
      <p:pic>
        <p:nvPicPr>
          <p:cNvPr id="5" name="Picture 2" descr="Image result for tenth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542854"/>
            <a:ext cx="4949825" cy="4307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8" descr="https://encrypted-tbn0.gstatic.com/images?q=tbn:ANd9GcTY5kbwDnFch2UgkFi6ZhU6FMy-mi9mH_l0oJLAVa901J74AXZ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4876801" y="2971799"/>
            <a:ext cx="3276600" cy="3276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752600" y="990600"/>
            <a:ext cx="5943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Add these amounts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31175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86" y="2209800"/>
            <a:ext cx="8976293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003300" y="304800"/>
            <a:ext cx="7137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Write the decimal value of each</a:t>
            </a:r>
          </a:p>
          <a:p>
            <a:pPr algn="ctr"/>
            <a:r>
              <a:rPr lang="en-US" sz="3600" dirty="0" smtClean="0"/>
              <a:t>Order from least to greatest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6847371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03300" y="304800"/>
            <a:ext cx="7137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Write the </a:t>
            </a:r>
            <a:r>
              <a:rPr lang="en-US" sz="3600" dirty="0"/>
              <a:t>decimal </a:t>
            </a:r>
            <a:r>
              <a:rPr lang="en-US" sz="3600" dirty="0" smtClean="0"/>
              <a:t>value of each</a:t>
            </a:r>
          </a:p>
          <a:p>
            <a:pPr algn="ctr"/>
            <a:r>
              <a:rPr lang="en-US" sz="3600" dirty="0" smtClean="0"/>
              <a:t>Order from least to greatest</a:t>
            </a:r>
            <a:endParaRPr lang="en-US" sz="36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2133600"/>
            <a:ext cx="8928100" cy="187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761271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03300" y="304800"/>
            <a:ext cx="7137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Write the </a:t>
            </a:r>
            <a:r>
              <a:rPr lang="en-US" sz="3600" dirty="0"/>
              <a:t>decimal</a:t>
            </a:r>
            <a:r>
              <a:rPr lang="en-US" sz="3600" dirty="0" smtClean="0"/>
              <a:t> value of each</a:t>
            </a:r>
          </a:p>
          <a:p>
            <a:pPr algn="ctr"/>
            <a:r>
              <a:rPr lang="en-US" sz="3600" dirty="0" smtClean="0"/>
              <a:t>Order from least to greatest</a:t>
            </a:r>
            <a:endParaRPr lang="en-US" sz="36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46" y="2286000"/>
            <a:ext cx="9081054" cy="1821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790710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03300" y="304800"/>
            <a:ext cx="7137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Write the </a:t>
            </a:r>
            <a:r>
              <a:rPr lang="en-US" sz="3600" dirty="0"/>
              <a:t>decimal</a:t>
            </a:r>
            <a:r>
              <a:rPr lang="en-US" sz="3600" dirty="0" smtClean="0"/>
              <a:t> value of each</a:t>
            </a:r>
          </a:p>
          <a:p>
            <a:pPr algn="ctr"/>
            <a:r>
              <a:rPr lang="en-US" sz="3600" dirty="0" smtClean="0"/>
              <a:t>Order from least to greatest</a:t>
            </a:r>
            <a:endParaRPr lang="en-US" sz="36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49" y="1905000"/>
            <a:ext cx="8990929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790710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9200" y="69068"/>
            <a:ext cx="5867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Teach and Reteach -  Pg. 533 </a:t>
            </a:r>
            <a:endParaRPr lang="en-US" sz="32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91566"/>
            <a:ext cx="6858000" cy="2929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1856" y="3505200"/>
            <a:ext cx="4838319" cy="316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24512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01853" y="64541"/>
            <a:ext cx="5867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Teach and Reteach -  Pg.  534 </a:t>
            </a:r>
            <a:endParaRPr lang="en-US" sz="32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5" y="838200"/>
            <a:ext cx="5562600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590800"/>
            <a:ext cx="6290022" cy="358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0144" y="664406"/>
            <a:ext cx="3345255" cy="22214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86265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838200"/>
          </a:xfrm>
        </p:spPr>
        <p:txBody>
          <a:bodyPr>
            <a:normAutofit/>
          </a:bodyPr>
          <a:lstStyle/>
          <a:p>
            <a:r>
              <a:rPr lang="en-US" sz="4400" dirty="0" smtClean="0">
                <a:solidFill>
                  <a:schemeClr val="tx1"/>
                </a:solidFill>
              </a:rPr>
              <a:t>Will you be able to do this?</a:t>
            </a:r>
            <a:endParaRPr lang="en-US" sz="4400" dirty="0">
              <a:solidFill>
                <a:schemeClr val="tx1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1596932"/>
              </p:ext>
            </p:extLst>
          </p:nvPr>
        </p:nvGraphicFramePr>
        <p:xfrm>
          <a:off x="228600" y="4343400"/>
          <a:ext cx="8382000" cy="1981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4000"/>
                <a:gridCol w="2794000"/>
                <a:gridCol w="2794000"/>
              </a:tblGrid>
              <a:tr h="99060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Yes!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Maybe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No</a:t>
                      </a:r>
                      <a:endParaRPr lang="en-US" sz="4000" dirty="0"/>
                    </a:p>
                  </a:txBody>
                  <a:tcPr/>
                </a:tc>
              </a:tr>
              <a:tr h="9906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990600" y="609600"/>
            <a:ext cx="71628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smtClean="0"/>
              <a:t>I can compare fractions and decimals</a:t>
            </a:r>
          </a:p>
        </p:txBody>
      </p:sp>
    </p:spTree>
    <p:extLst>
      <p:ext uri="{BB962C8B-B14F-4D97-AF65-F5344CB8AC3E}">
        <p14:creationId xmlns:p14="http://schemas.microsoft.com/office/powerpoint/2010/main" val="1862992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 this – Share &amp; Show – pg. 535</a:t>
            </a:r>
            <a:endParaRPr lang="en-US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524000"/>
            <a:ext cx="7391400" cy="51246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559851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95400" y="0"/>
            <a:ext cx="6934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Do this - On your own – Pg. 535 </a:t>
            </a:r>
            <a:endParaRPr lang="en-US" sz="4000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399" y="1600200"/>
            <a:ext cx="8857619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284881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0"/>
            <a:ext cx="7696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/>
              <a:t>Do this - The Friday Quiz </a:t>
            </a:r>
            <a:r>
              <a:rPr lang="en-US" sz="3600" dirty="0" smtClean="0"/>
              <a:t>– Pg. 537 </a:t>
            </a:r>
            <a:endParaRPr lang="en-US" sz="3600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990600"/>
            <a:ext cx="8971635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2587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Calculator Problem</a:t>
            </a:r>
            <a:endParaRPr lang="en-US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62000"/>
            <a:ext cx="8999064" cy="563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7242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3196"/>
            <a:ext cx="8229600" cy="1143000"/>
          </a:xfrm>
        </p:spPr>
        <p:txBody>
          <a:bodyPr/>
          <a:lstStyle/>
          <a:p>
            <a:r>
              <a:rPr lang="en-US" dirty="0" smtClean="0"/>
              <a:t>Exit Ticket – pg. 536 </a:t>
            </a:r>
            <a:endParaRPr lang="en-US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371600"/>
            <a:ext cx="8077200" cy="50382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5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2937</TotalTime>
  <Words>133</Words>
  <Application>Microsoft Office PowerPoint</Application>
  <PresentationFormat>On-screen Show (4:3)</PresentationFormat>
  <Paragraphs>29</Paragraphs>
  <Slides>17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PowerPoint Presentation</vt:lpstr>
      <vt:lpstr>From Earlier…</vt:lpstr>
      <vt:lpstr>PowerPoint Presentation</vt:lpstr>
      <vt:lpstr>Fluency </vt:lpstr>
      <vt:lpstr>Let’s Look Back!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Do this – Share &amp; Show – pg. 535</vt:lpstr>
      <vt:lpstr>PowerPoint Presentation</vt:lpstr>
      <vt:lpstr>PowerPoint Presentation</vt:lpstr>
      <vt:lpstr>Calculator Problem</vt:lpstr>
      <vt:lpstr>Exit Ticket – pg. 536 </vt:lpstr>
    </vt:vector>
  </TitlesOfParts>
  <Company>DOD Education Activity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Mercen, David, Mr., CIV, OSD/DoDEA-Europe</dc:creator>
  <cp:lastModifiedBy>david</cp:lastModifiedBy>
  <cp:revision>599</cp:revision>
  <dcterms:created xsi:type="dcterms:W3CDTF">2018-04-25T09:49:31Z</dcterms:created>
  <dcterms:modified xsi:type="dcterms:W3CDTF">2020-02-26T14:46:44Z</dcterms:modified>
</cp:coreProperties>
</file>