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53" r:id="rId3"/>
    <p:sldId id="302" r:id="rId4"/>
    <p:sldId id="260" r:id="rId5"/>
    <p:sldId id="342" r:id="rId6"/>
    <p:sldId id="343" r:id="rId7"/>
    <p:sldId id="344" r:id="rId8"/>
    <p:sldId id="345" r:id="rId9"/>
    <p:sldId id="347" r:id="rId10"/>
    <p:sldId id="348" r:id="rId11"/>
    <p:sldId id="351" r:id="rId12"/>
    <p:sldId id="352" r:id="rId13"/>
    <p:sldId id="338" r:id="rId14"/>
    <p:sldId id="339" r:id="rId15"/>
    <p:sldId id="257" r:id="rId16"/>
    <p:sldId id="293" r:id="rId17"/>
    <p:sldId id="290" r:id="rId18"/>
    <p:sldId id="262" r:id="rId19"/>
    <p:sldId id="267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7.6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From earlier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839200" cy="560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294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55240"/>
            <a:ext cx="7891840" cy="568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2" y="1066800"/>
            <a:ext cx="903635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39436"/>
            <a:ext cx="47053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08603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79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7200"/>
            <a:ext cx="4953000" cy="106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199"/>
            <a:ext cx="9144000" cy="2239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661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14689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4800"/>
            <a:ext cx="447008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V="1">
            <a:off x="685800" y="3581400"/>
            <a:ext cx="784860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585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33400"/>
            <a:ext cx="46185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799"/>
            <a:ext cx="9144000" cy="3705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533400" y="4038600"/>
            <a:ext cx="838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157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09600"/>
            <a:ext cx="4728464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28800"/>
            <a:ext cx="9144001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955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33400"/>
            <a:ext cx="4708566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36536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152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609600"/>
            <a:ext cx="451412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13136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704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57200"/>
            <a:ext cx="463137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29358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609600" y="4114800"/>
            <a:ext cx="800100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609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417 </a:t>
            </a: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38200"/>
            <a:ext cx="5562600" cy="1505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0" y="2381588"/>
            <a:ext cx="8813549" cy="406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Pg.418 </a:t>
            </a: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" y="649316"/>
            <a:ext cx="8985930" cy="2093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15" y="3048000"/>
            <a:ext cx="7174462" cy="349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8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show improper fractions and mixed numbers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Show- Pg. 419 </a:t>
            </a:r>
            <a:endParaRPr lang="en-US" sz="4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599"/>
            <a:ext cx="8686800" cy="385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419 </a:t>
            </a:r>
            <a:endParaRPr lang="en-US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8915400" cy="4639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421</a:t>
            </a:r>
            <a:endParaRPr lang="en-US" sz="3600" dirty="0"/>
          </a:p>
        </p:txBody>
      </p:sp>
      <p:pic>
        <p:nvPicPr>
          <p:cNvPr id="7170" name="Picture 2" descr="C:\Users\david\AppData\Local\Temp\SNAGHTML22503f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1" y="1066800"/>
            <a:ext cx="9045009" cy="19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0" y="3445598"/>
            <a:ext cx="9017337" cy="173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38175"/>
            <a:ext cx="89820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pg.420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200"/>
            <a:ext cx="8945796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</TotalTime>
  <Words>68</Words>
  <Application>Microsoft Office PowerPoint</Application>
  <PresentationFormat>On-screen Show (4:3)</PresentationFormat>
  <Paragraphs>18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From earlier</vt:lpstr>
      <vt:lpstr>PowerPoint Presentation</vt:lpstr>
      <vt:lpstr>Fluency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pg.420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435</cp:revision>
  <dcterms:created xsi:type="dcterms:W3CDTF">2018-04-25T09:49:31Z</dcterms:created>
  <dcterms:modified xsi:type="dcterms:W3CDTF">2020-02-02T14:44:22Z</dcterms:modified>
</cp:coreProperties>
</file>