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38" r:id="rId9"/>
    <p:sldId id="356" r:id="rId10"/>
    <p:sldId id="257" r:id="rId11"/>
    <p:sldId id="372" r:id="rId12"/>
    <p:sldId id="354" r:id="rId13"/>
    <p:sldId id="344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10.1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61912"/>
            <a:ext cx="8261350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9" y="2853538"/>
            <a:ext cx="5368611" cy="129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62600" y="1166929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Timmy Snodgrass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" y="2831887"/>
            <a:ext cx="5460332" cy="12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61" y="2740958"/>
            <a:ext cx="5501567" cy="274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838200"/>
            <a:ext cx="9140982" cy="574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990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Order decimals from least to greatest</a:t>
            </a: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" y="2209800"/>
            <a:ext cx="897629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549 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599"/>
            <a:ext cx="9067800" cy="57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Pg.550 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7715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29000"/>
            <a:ext cx="91187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points, lines, rays, and segments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432" y="0"/>
            <a:ext cx="8229600" cy="1143000"/>
          </a:xfrm>
        </p:spPr>
        <p:txBody>
          <a:bodyPr/>
          <a:lstStyle/>
          <a:p>
            <a:r>
              <a:rPr lang="en-US" dirty="0" smtClean="0"/>
              <a:t>Share &amp; Show – pg. 551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6828"/>
            <a:ext cx="844984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985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</a:t>
            </a:r>
            <a:endParaRPr lang="en-US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07886"/>
            <a:ext cx="8839200" cy="613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553</a:t>
            </a:r>
            <a:endParaRPr lang="en-US" sz="3600" dirty="0"/>
          </a:p>
        </p:txBody>
      </p:sp>
      <p:pic>
        <p:nvPicPr>
          <p:cNvPr id="10242" name="Picture 2" descr="C:\Users\david\AppData\Local\Temp\SNAGHTML238a47b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92561"/>
            <a:ext cx="8295120" cy="605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9067800" cy="569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552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799"/>
            <a:ext cx="8610600" cy="56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88</Words>
  <Application>Microsoft Office PowerPoint</Application>
  <PresentationFormat>On-screen Show (4:3)</PresentationFormat>
  <Paragraphs>23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Share &amp; Show – pg. 551</vt:lpstr>
      <vt:lpstr>PowerPoint Presentation</vt:lpstr>
      <vt:lpstr>PowerPoint Presentation</vt:lpstr>
      <vt:lpstr>Calculator Problem</vt:lpstr>
      <vt:lpstr>Exit Ticket – pg. 552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614</cp:revision>
  <dcterms:created xsi:type="dcterms:W3CDTF">2018-04-25T09:49:31Z</dcterms:created>
  <dcterms:modified xsi:type="dcterms:W3CDTF">2020-02-29T09:02:21Z</dcterms:modified>
</cp:coreProperties>
</file>