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02" r:id="rId3"/>
    <p:sldId id="375" r:id="rId4"/>
    <p:sldId id="374" r:id="rId5"/>
    <p:sldId id="373" r:id="rId6"/>
    <p:sldId id="260" r:id="rId7"/>
    <p:sldId id="377" r:id="rId8"/>
    <p:sldId id="347" r:id="rId9"/>
    <p:sldId id="338" r:id="rId10"/>
    <p:sldId id="356" r:id="rId11"/>
    <p:sldId id="257" r:id="rId12"/>
    <p:sldId id="354" r:id="rId13"/>
    <p:sldId id="344" r:id="rId14"/>
    <p:sldId id="376" r:id="rId15"/>
    <p:sldId id="267" r:id="rId16"/>
    <p:sldId id="28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10</a:t>
            </a:r>
          </a:p>
          <a:p>
            <a:r>
              <a:rPr lang="en-US" dirty="0" smtClean="0"/>
              <a:t>Lesson 10.2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40" y="1600200"/>
            <a:ext cx="8612436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1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909820"/>
            <a:ext cx="5257800" cy="688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62600" y="115193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radley Hand ITC" panose="03070402050302030203" pitchFamily="66" charset="0"/>
              </a:rPr>
              <a:t>Brady </a:t>
            </a:r>
            <a:r>
              <a:rPr lang="en-US" sz="3200" dirty="0" err="1" smtClean="0">
                <a:latin typeface="Bradley Hand ITC" panose="03070402050302030203" pitchFamily="66" charset="0"/>
              </a:rPr>
              <a:t>Toecrabs</a:t>
            </a:r>
            <a:endParaRPr lang="en-US" sz="3200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" y="1597372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03" y="2743200"/>
            <a:ext cx="5334000" cy="156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62600" y="1012597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radley Hand ITC" panose="03070402050302030203" pitchFamily="66" charset="0"/>
              </a:rPr>
              <a:t>Amber </a:t>
            </a:r>
            <a:r>
              <a:rPr lang="en-US" sz="3200" dirty="0" err="1" smtClean="0">
                <a:latin typeface="Bradley Hand ITC" panose="03070402050302030203" pitchFamily="66" charset="0"/>
              </a:rPr>
              <a:t>Dripdunk</a:t>
            </a:r>
            <a:endParaRPr lang="en-US" sz="3200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10" y="2743200"/>
            <a:ext cx="541206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62600" y="115193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Bradley Hand ITC" panose="03070402050302030203" pitchFamily="66" charset="0"/>
              </a:rPr>
              <a:t>Parker Plopping</a:t>
            </a:r>
            <a:endParaRPr lang="en-US" sz="3200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9" y="838200"/>
            <a:ext cx="8956141" cy="5731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uen.org/Lessonplan/downloadFile.cgi?file=23375-6-29907-point.gif&amp;filename=poin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8244541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200" y="152400"/>
            <a:ext cx="685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Match it up!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66622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8835428" cy="594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555</a:t>
            </a:r>
            <a:endParaRPr lang="en-US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987499"/>
            <a:ext cx="5935261" cy="3870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637999"/>
            <a:ext cx="8864600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556 </a:t>
            </a:r>
            <a:endParaRPr lang="en-US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43000"/>
            <a:ext cx="9021679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26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classify triangles by angles.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On your own – Pg. 557</a:t>
            </a:r>
            <a:endParaRPr lang="en-US" sz="4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07886"/>
            <a:ext cx="8897895" cy="5921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488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-1358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559</a:t>
            </a:r>
            <a:endParaRPr lang="en-US" sz="36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710149"/>
            <a:ext cx="8807450" cy="5640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4" y="483606"/>
            <a:ext cx="8891257" cy="493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981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14" y="666750"/>
            <a:ext cx="8847137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558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371600"/>
            <a:ext cx="8790039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3028</TotalTime>
  <Words>82</Words>
  <Application>Microsoft Office PowerPoint</Application>
  <PresentationFormat>On-screen Show (4:3)</PresentationFormat>
  <Paragraphs>24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</vt:lpstr>
      <vt:lpstr>PowerPoint Presentation</vt:lpstr>
      <vt:lpstr>Let’s Look Back!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558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629</cp:revision>
  <dcterms:created xsi:type="dcterms:W3CDTF">2018-04-25T09:49:31Z</dcterms:created>
  <dcterms:modified xsi:type="dcterms:W3CDTF">2020-03-03T16:28:53Z</dcterms:modified>
</cp:coreProperties>
</file>