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02" r:id="rId3"/>
    <p:sldId id="375" r:id="rId4"/>
    <p:sldId id="374" r:id="rId5"/>
    <p:sldId id="373" r:id="rId6"/>
    <p:sldId id="260" r:id="rId7"/>
    <p:sldId id="378" r:id="rId8"/>
    <p:sldId id="347" r:id="rId9"/>
    <p:sldId id="338" r:id="rId10"/>
    <p:sldId id="356" r:id="rId11"/>
    <p:sldId id="377" r:id="rId12"/>
    <p:sldId id="257" r:id="rId13"/>
    <p:sldId id="354" r:id="rId14"/>
    <p:sldId id="344" r:id="rId15"/>
    <p:sldId id="267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10.3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1676400"/>
            <a:ext cx="8991600" cy="214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95600"/>
            <a:ext cx="5372100" cy="56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0" y="115193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Emma </a:t>
            </a:r>
            <a:r>
              <a:rPr lang="en-US" sz="2800" b="1" dirty="0">
                <a:latin typeface="Bradley Hand ITC" panose="03070402050302030203" pitchFamily="66" charset="0"/>
              </a:rPr>
              <a:t>Djibouti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8" y="2667000"/>
            <a:ext cx="5334000" cy="1354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1200" y="1103452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Brad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Antspit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74" y="2819400"/>
            <a:ext cx="5422416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15193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Erin Dingle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Round to the nearest ten-thousand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8" y="1371600"/>
            <a:ext cx="904613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</a:t>
            </a:r>
            <a:r>
              <a:rPr lang="en-US" smtClean="0"/>
              <a:t>the angle….</a:t>
            </a:r>
            <a:endParaRPr lang="en-US"/>
          </a:p>
        </p:txBody>
      </p:sp>
      <p:pic>
        <p:nvPicPr>
          <p:cNvPr id="1026" name="Picture 2" descr="C:\Users\david\AppData\Local\Temp\SNAGHTML715e127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34" y="1600200"/>
            <a:ext cx="821186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034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8991600" cy="56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561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84216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561 </a:t>
            </a:r>
            <a:endParaRPr lang="en-US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414" y="914400"/>
            <a:ext cx="5361586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6087"/>
            <a:ext cx="38862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997999"/>
              </p:ext>
            </p:extLst>
          </p:nvPr>
        </p:nvGraphicFramePr>
        <p:xfrm>
          <a:off x="18957" y="16598"/>
          <a:ext cx="8991600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1600"/>
              </a:tblGrid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Read this!</a:t>
                      </a:r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09" y="915028"/>
            <a:ext cx="748420" cy="69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4" y="915028"/>
            <a:ext cx="29432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87" y="1737888"/>
            <a:ext cx="8440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685" y="1726571"/>
            <a:ext cx="2932664" cy="63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99" y="2514600"/>
            <a:ext cx="751438" cy="7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685" y="2623619"/>
            <a:ext cx="30297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17" y="3385242"/>
            <a:ext cx="123444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31670"/>
            <a:ext cx="23336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17" y="4226459"/>
            <a:ext cx="1235676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701" y="3264434"/>
            <a:ext cx="34956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4" y="5024343"/>
            <a:ext cx="1494103" cy="70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04103"/>
            <a:ext cx="30765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22" y="5870418"/>
            <a:ext cx="185477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27725"/>
            <a:ext cx="2016646" cy="188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14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parallel and perpendicular lines.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563 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92796"/>
            <a:ext cx="7467600" cy="601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565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4306"/>
            <a:ext cx="8839200" cy="588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77863"/>
            <a:ext cx="8855075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564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92" y="1219200"/>
            <a:ext cx="84677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3071</TotalTime>
  <Words>86</Words>
  <Application>Microsoft Office PowerPoint</Application>
  <PresentationFormat>On-screen Show (4:3)</PresentationFormat>
  <Paragraphs>25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Round to the nearest ten-thousand</vt:lpstr>
      <vt:lpstr>Name the angle….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564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645</cp:revision>
  <dcterms:created xsi:type="dcterms:W3CDTF">2018-04-25T09:49:31Z</dcterms:created>
  <dcterms:modified xsi:type="dcterms:W3CDTF">2020-03-04T14:42:01Z</dcterms:modified>
</cp:coreProperties>
</file>