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2" r:id="rId3"/>
    <p:sldId id="375" r:id="rId4"/>
    <p:sldId id="374" r:id="rId5"/>
    <p:sldId id="373" r:id="rId6"/>
    <p:sldId id="260" r:id="rId7"/>
    <p:sldId id="347" r:id="rId8"/>
    <p:sldId id="338" r:id="rId9"/>
    <p:sldId id="356" r:id="rId10"/>
    <p:sldId id="257" r:id="rId11"/>
    <p:sldId id="354" r:id="rId12"/>
    <p:sldId id="344" r:id="rId13"/>
    <p:sldId id="267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3/7/2020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10</a:t>
            </a:r>
          </a:p>
          <a:p>
            <a:r>
              <a:rPr lang="en-US" dirty="0" smtClean="0"/>
              <a:t>Lesson 10.4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02" y="1548332"/>
            <a:ext cx="8298455" cy="180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4110038"/>
            <a:ext cx="788969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1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30" y="2895600"/>
            <a:ext cx="526897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10668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Bethany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Ratslapper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531943"/>
            <a:ext cx="549548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47882" y="1066800"/>
            <a:ext cx="2810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radley Hand ITC" panose="03070402050302030203" pitchFamily="66" charset="0"/>
              </a:rPr>
              <a:t>Bob </a:t>
            </a:r>
            <a:r>
              <a:rPr lang="en-US" sz="2800" b="1" dirty="0" err="1" smtClean="0">
                <a:latin typeface="Bradley Hand ITC" panose="03070402050302030203" pitchFamily="66" charset="0"/>
              </a:rPr>
              <a:t>Tubbubble</a:t>
            </a:r>
            <a:endParaRPr lang="en-US" sz="28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52" y="2844297"/>
            <a:ext cx="533948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0668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Bradley Hand ITC" panose="03070402050302030203" pitchFamily="66" charset="0"/>
              </a:rPr>
              <a:t>Louie Stank</a:t>
            </a:r>
            <a:endParaRPr lang="en-US" sz="32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2000"/>
            <a:ext cx="9099921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375" y="1066800"/>
            <a:ext cx="507492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1676400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streets are parallel?</a:t>
            </a:r>
          </a:p>
          <a:p>
            <a:endParaRPr lang="en-US" dirty="0"/>
          </a:p>
          <a:p>
            <a:r>
              <a:rPr lang="en-US" dirty="0" smtClean="0"/>
              <a:t>What streets intersect?</a:t>
            </a:r>
          </a:p>
          <a:p>
            <a:endParaRPr lang="en-US" dirty="0"/>
          </a:p>
          <a:p>
            <a:r>
              <a:rPr lang="en-US" dirty="0" smtClean="0"/>
              <a:t>What streets are perpendicular?</a:t>
            </a:r>
          </a:p>
          <a:p>
            <a:endParaRPr lang="en-US" dirty="0"/>
          </a:p>
          <a:p>
            <a:r>
              <a:rPr lang="en-US" dirty="0" smtClean="0"/>
              <a:t>What streets cross at an acute angle?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567</a:t>
            </a:r>
            <a:endParaRPr lang="en-US" sz="3200" dirty="0"/>
          </a:p>
        </p:txBody>
      </p:sp>
      <p:pic>
        <p:nvPicPr>
          <p:cNvPr id="7170" name="Picture 2" descr="C:\Users\david\AppData\Local\Temp\SNAGHTMLd72aa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" y="914400"/>
            <a:ext cx="904038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7475"/>
            <a:ext cx="8915400" cy="35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853" y="6454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Teach and Reteach -  Pg. 570 </a:t>
            </a:r>
            <a:endParaRPr lang="en-US" sz="3200" dirty="0"/>
          </a:p>
        </p:txBody>
      </p:sp>
      <p:pic>
        <p:nvPicPr>
          <p:cNvPr id="8194" name="Picture 2" descr="C:\Users\david\AppData\Local\Temp\SNAGHTMLd74afd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32" y="1532817"/>
            <a:ext cx="8825389" cy="532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07" y="762000"/>
            <a:ext cx="3657600" cy="135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2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name parallel and perpendicular lines.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On your own – Pg. 569 </a:t>
            </a:r>
            <a:endParaRPr lang="en-US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0925"/>
            <a:ext cx="8991600" cy="463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-1358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571</a:t>
            </a:r>
            <a:endParaRPr lang="en-US" sz="3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902732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5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8650"/>
            <a:ext cx="89916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 570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82000" cy="549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3101</TotalTime>
  <Words>101</Words>
  <Application>Microsoft Office PowerPoint</Application>
  <PresentationFormat>On-screen Show (4:3)</PresentationFormat>
  <Paragraphs>30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</vt:lpstr>
      <vt:lpstr>Let’s Look Back!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 570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656</cp:revision>
  <dcterms:created xsi:type="dcterms:W3CDTF">2018-04-25T09:49:31Z</dcterms:created>
  <dcterms:modified xsi:type="dcterms:W3CDTF">2020-03-07T14:27:01Z</dcterms:modified>
</cp:coreProperties>
</file>