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2" r:id="rId3"/>
    <p:sldId id="375" r:id="rId4"/>
    <p:sldId id="374" r:id="rId5"/>
    <p:sldId id="379" r:id="rId6"/>
    <p:sldId id="373" r:id="rId7"/>
    <p:sldId id="260" r:id="rId8"/>
    <p:sldId id="347" r:id="rId9"/>
    <p:sldId id="338" r:id="rId10"/>
    <p:sldId id="356" r:id="rId11"/>
    <p:sldId id="376" r:id="rId12"/>
    <p:sldId id="377" r:id="rId13"/>
    <p:sldId id="257" r:id="rId14"/>
    <p:sldId id="378" r:id="rId15"/>
    <p:sldId id="344" r:id="rId16"/>
    <p:sldId id="380" r:id="rId17"/>
    <p:sldId id="267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10.7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057400"/>
            <a:ext cx="836908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71511"/>
            <a:ext cx="5334000" cy="51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10200" y="10668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Bradley Hand ITC" panose="03070402050302030203" pitchFamily="66" charset="0"/>
              </a:rPr>
              <a:t>Billy Button</a:t>
            </a:r>
            <a:endParaRPr lang="en-US" sz="36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741643"/>
            <a:ext cx="54628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0" y="1066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Bradley Hand ITC" panose="03070402050302030203" pitchFamily="66" charset="0"/>
              </a:rPr>
              <a:t>Harry </a:t>
            </a:r>
            <a:r>
              <a:rPr lang="en-US" sz="3200" b="1" dirty="0" err="1" smtClean="0">
                <a:latin typeface="Bradley Hand ITC" panose="03070402050302030203" pitchFamily="66" charset="0"/>
              </a:rPr>
              <a:t>Apepit</a:t>
            </a:r>
            <a:endParaRPr lang="en-US" sz="32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76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6727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13" y="2895600"/>
            <a:ext cx="5241159" cy="158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78855" y="798493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Hannah Anna Dingdong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" y="762000"/>
            <a:ext cx="9030077" cy="47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799"/>
            <a:ext cx="8915400" cy="35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587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43000"/>
            <a:ext cx="913718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588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3505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Share and Show pg. 589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458200" cy="515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85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Share and Show pg. 589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6" y="1143000"/>
            <a:ext cx="88985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138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solve patterns.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On your own - pg. 590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" y="906101"/>
            <a:ext cx="8915400" cy="312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6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591 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458200" cy="582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605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191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628650"/>
            <a:ext cx="902335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590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6569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3138</TotalTime>
  <Words>89</Words>
  <Application>Microsoft Office PowerPoint</Application>
  <PresentationFormat>On-screen Show (4:3)</PresentationFormat>
  <Paragraphs>25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PowerPoint Presentation</vt:lpstr>
      <vt:lpstr>PowerPoint Presentation</vt:lpstr>
      <vt:lpstr>Share and Show pg. 589 </vt:lpstr>
      <vt:lpstr>Share and Show pg. 589 </vt:lpstr>
      <vt:lpstr>PowerPoint Presentation</vt:lpstr>
      <vt:lpstr>On your own - pg. 590 </vt:lpstr>
      <vt:lpstr>PowerPoint Presentation</vt:lpstr>
      <vt:lpstr>PowerPoint Presentation</vt:lpstr>
      <vt:lpstr>Calculator Problem</vt:lpstr>
      <vt:lpstr>Exit Ticket – pg. 590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669</cp:revision>
  <dcterms:created xsi:type="dcterms:W3CDTF">2018-04-25T09:49:31Z</dcterms:created>
  <dcterms:modified xsi:type="dcterms:W3CDTF">2020-03-09T15:59:14Z</dcterms:modified>
</cp:coreProperties>
</file>