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375" r:id="rId4"/>
    <p:sldId id="374" r:id="rId5"/>
    <p:sldId id="373" r:id="rId6"/>
    <p:sldId id="385" r:id="rId7"/>
    <p:sldId id="260" r:id="rId8"/>
    <p:sldId id="347" r:id="rId9"/>
    <p:sldId id="380" r:id="rId10"/>
    <p:sldId id="383" r:id="rId11"/>
    <p:sldId id="382" r:id="rId12"/>
    <p:sldId id="379" r:id="rId13"/>
    <p:sldId id="381" r:id="rId14"/>
    <p:sldId id="338" r:id="rId15"/>
    <p:sldId id="376" r:id="rId16"/>
    <p:sldId id="257" r:id="rId17"/>
    <p:sldId id="344" r:id="rId18"/>
    <p:sldId id="384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11.1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3685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15" y="3296618"/>
            <a:ext cx="5253085" cy="66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9906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Bradley Hand ITC" panose="03070402050302030203" pitchFamily="66" charset="0"/>
              </a:rPr>
              <a:t>Cal Q. </a:t>
            </a:r>
            <a:r>
              <a:rPr lang="en-US" sz="3600" b="1" dirty="0" err="1" smtClean="0">
                <a:latin typeface="Bradley Hand ITC" panose="03070402050302030203" pitchFamily="66" charset="0"/>
              </a:rPr>
              <a:t>Lator</a:t>
            </a:r>
            <a:endParaRPr lang="en-US" sz="36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7" y="2667000"/>
            <a:ext cx="5225776" cy="260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36983" y="990600"/>
            <a:ext cx="3326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Izzy Dead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537055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15193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Seymour Bones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funny anim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66294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5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67800" cy="474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14629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 to Minutes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97979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24400" y="1371600"/>
            <a:ext cx="3857625" cy="387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7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 to Minutes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97979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Image result for fractions of a circle twelf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476" y="1490662"/>
            <a:ext cx="372175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7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 to Minutes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97979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Image result for fractions of a circle twelf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402557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 to Minutes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97979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Image result for fractions of a circle fif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81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 to Minutes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97979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5062">
            <a:off x="4724400" y="1528762"/>
            <a:ext cx="365759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7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602 </a:t>
            </a:r>
            <a:endParaRPr lang="en-US" sz="3200" dirty="0"/>
          </a:p>
        </p:txBody>
      </p:sp>
      <p:pic>
        <p:nvPicPr>
          <p:cNvPr id="12290" name="Picture 2" descr="C:\Users\david\AppData\Local\Temp\SNAGHTML19b6bb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56213"/>
            <a:ext cx="6858000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Share and Show pg. 603 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399"/>
            <a:ext cx="9067800" cy="478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859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fractions of a circle.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605 </a:t>
            </a:r>
            <a:endParaRPr lang="en-US" sz="3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91600" cy="534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82858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40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609600"/>
            <a:ext cx="900516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604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" y="1466850"/>
            <a:ext cx="9063274" cy="185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88</Words>
  <Application>Microsoft Office PowerPoint</Application>
  <PresentationFormat>On-screen Show (4:3)</PresentationFormat>
  <Paragraphs>27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Fractions to Minutes</vt:lpstr>
      <vt:lpstr>Fractions to Minutes</vt:lpstr>
      <vt:lpstr>Fractions to Minutes</vt:lpstr>
      <vt:lpstr>Fractions to Minutes</vt:lpstr>
      <vt:lpstr>Fractions to Minutes</vt:lpstr>
      <vt:lpstr>PowerPoint Presentation</vt:lpstr>
      <vt:lpstr>Share and Show pg. 603 </vt:lpstr>
      <vt:lpstr>PowerPoint Presentation</vt:lpstr>
      <vt:lpstr>PowerPoint Presentation</vt:lpstr>
      <vt:lpstr>PowerPoint Presentation</vt:lpstr>
      <vt:lpstr>Calculator Problem</vt:lpstr>
      <vt:lpstr>Exit Ticket – pg. 604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682</cp:revision>
  <dcterms:created xsi:type="dcterms:W3CDTF">2018-04-25T09:49:31Z</dcterms:created>
  <dcterms:modified xsi:type="dcterms:W3CDTF">2020-03-10T14:54:33Z</dcterms:modified>
</cp:coreProperties>
</file>