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02" r:id="rId3"/>
    <p:sldId id="375" r:id="rId4"/>
    <p:sldId id="374" r:id="rId5"/>
    <p:sldId id="373" r:id="rId6"/>
    <p:sldId id="392" r:id="rId7"/>
    <p:sldId id="260" r:id="rId8"/>
    <p:sldId id="347" r:id="rId9"/>
    <p:sldId id="381" r:id="rId10"/>
    <p:sldId id="338" r:id="rId11"/>
    <p:sldId id="388" r:id="rId12"/>
    <p:sldId id="389" r:id="rId13"/>
    <p:sldId id="390" r:id="rId14"/>
    <p:sldId id="391" r:id="rId15"/>
    <p:sldId id="257" r:id="rId16"/>
    <p:sldId id="387" r:id="rId17"/>
    <p:sldId id="344" r:id="rId18"/>
    <p:sldId id="267" r:id="rId19"/>
    <p:sldId id="2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11</a:t>
            </a:r>
          </a:p>
          <a:p>
            <a:r>
              <a:rPr lang="en-US" dirty="0" smtClean="0"/>
              <a:t>Lesson 11.3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34752"/>
            <a:ext cx="84582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02461"/>
            <a:ext cx="5334000" cy="85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10200" y="1066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Sarah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Itchynee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35" y="2708335"/>
            <a:ext cx="5360965" cy="144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0" y="10668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Betty Scratchy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535577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0" y="1066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radley Hand ITC" panose="03070402050302030203" pitchFamily="66" charset="0"/>
              </a:rPr>
              <a:t>Henry Heehaw</a:t>
            </a:r>
            <a:endParaRPr lang="en-US" sz="28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ergebnis für don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054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199"/>
            <a:ext cx="9067800" cy="4808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4" name="Picture 2" descr="Image result for clock to ang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924" y="762000"/>
            <a:ext cx="4352076" cy="30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200"/>
            <a:ext cx="8110134" cy="297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2684" y="152400"/>
            <a:ext cx="5994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Protractor Observations</a:t>
            </a:r>
            <a:endParaRPr lang="en-US" sz="4000" dirty="0"/>
          </a:p>
        </p:txBody>
      </p:sp>
      <p:pic>
        <p:nvPicPr>
          <p:cNvPr id="5124" name="Picture 4" descr="Image result for protra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64057"/>
            <a:ext cx="9144000" cy="533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47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613 </a:t>
            </a:r>
            <a:endParaRPr lang="en-US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35" y="762000"/>
            <a:ext cx="89725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64836"/>
            <a:ext cx="7781925" cy="378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" y="11316"/>
            <a:ext cx="9096466" cy="517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96"/>
            <a:ext cx="9115966" cy="508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2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87" y="3018"/>
            <a:ext cx="8915400" cy="482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5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63"/>
            <a:ext cx="906162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70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measure angles with a protractor.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Own - Pg. 615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199"/>
            <a:ext cx="7162800" cy="558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59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617 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966788"/>
            <a:ext cx="8896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8771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616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40929"/>
            <a:ext cx="8686800" cy="20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3321</TotalTime>
  <Words>74</Words>
  <Application>Microsoft Office PowerPoint</Application>
  <PresentationFormat>On-screen Show (4:3)</PresentationFormat>
  <Paragraphs>23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Own - Pg. 615 </vt:lpstr>
      <vt:lpstr>PowerPoint Presentation</vt:lpstr>
      <vt:lpstr>Calculator Problem</vt:lpstr>
      <vt:lpstr>Exit Ticket – pg. 616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706</cp:revision>
  <dcterms:created xsi:type="dcterms:W3CDTF">2018-04-25T09:49:31Z</dcterms:created>
  <dcterms:modified xsi:type="dcterms:W3CDTF">2020-03-17T15:04:47Z</dcterms:modified>
</cp:coreProperties>
</file>