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2" r:id="rId3"/>
    <p:sldId id="375" r:id="rId4"/>
    <p:sldId id="374" r:id="rId5"/>
    <p:sldId id="373" r:id="rId6"/>
    <p:sldId id="392" r:id="rId7"/>
    <p:sldId id="260" r:id="rId8"/>
    <p:sldId id="347" r:id="rId9"/>
    <p:sldId id="338" r:id="rId10"/>
    <p:sldId id="391" r:id="rId11"/>
    <p:sldId id="257" r:id="rId12"/>
    <p:sldId id="388" r:id="rId13"/>
    <p:sldId id="389" r:id="rId14"/>
    <p:sldId id="344" r:id="rId15"/>
    <p:sldId id="390" r:id="rId16"/>
    <p:sldId id="267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11</a:t>
            </a:r>
          </a:p>
          <a:p>
            <a:r>
              <a:rPr lang="en-US" dirty="0" smtClean="0"/>
              <a:t>Lesson 11.4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0402"/>
            <a:ext cx="9127234" cy="270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94699" y="2037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27" y="2837804"/>
            <a:ext cx="5257800" cy="59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10200" y="914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Scooter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McGillicutty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76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743200"/>
            <a:ext cx="5435600" cy="94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20008" y="914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Bradley Hand ITC" panose="03070402050302030203" pitchFamily="66" charset="0"/>
              </a:rPr>
              <a:t>Mugsy</a:t>
            </a:r>
            <a:r>
              <a:rPr lang="en-US" sz="2800" b="1" dirty="0" smtClean="0">
                <a:latin typeface="Bradley Hand ITC" panose="03070402050302030203" pitchFamily="66" charset="0"/>
              </a:rPr>
              <a:t> 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McGillicutty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8" y="2819400"/>
            <a:ext cx="5460277" cy="171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01147" y="1037183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Bruno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McGillicutty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eviews.123rf.com/images/javiercorrea15/javiercorrea151310/javiercorrea15131000009/23300054-three-boxer-dogs-looking-funny-at-the-cam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504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– Right, Acute, Obtuse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0" y="685800"/>
            <a:ext cx="9123630" cy="601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70" y="838200"/>
            <a:ext cx="9096466" cy="517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Bar Models 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" y="838200"/>
            <a:ext cx="881627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Bar Models </a:t>
            </a:r>
            <a:endParaRPr lang="en-US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199"/>
            <a:ext cx="9144000" cy="440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angles.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72191"/>
            <a:ext cx="7623018" cy="6051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pg. 623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05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pg. 623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69" y="675310"/>
            <a:ext cx="7820025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625 </a:t>
            </a:r>
            <a:endParaRPr lang="en-US" sz="3600" dirty="0"/>
          </a:p>
        </p:txBody>
      </p:sp>
      <p:pic>
        <p:nvPicPr>
          <p:cNvPr id="9218" name="Picture 2" descr="C:\Users\david\AppData\Local\Temp\SNAGHTML545a83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1651"/>
            <a:ext cx="8539681" cy="618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625 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6401"/>
            <a:ext cx="8458200" cy="60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10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685800"/>
            <a:ext cx="893933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624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229600" cy="499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92</Words>
  <Application>Microsoft Office PowerPoint</Application>
  <PresentationFormat>On-screen Show (4:3)</PresentationFormat>
  <Paragraphs>25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– Right, Acute, Obtuse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624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720</cp:revision>
  <dcterms:created xsi:type="dcterms:W3CDTF">2018-04-25T09:49:31Z</dcterms:created>
  <dcterms:modified xsi:type="dcterms:W3CDTF">2020-03-18T15:27:04Z</dcterms:modified>
</cp:coreProperties>
</file>