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2" r:id="rId3"/>
    <p:sldId id="375" r:id="rId4"/>
    <p:sldId id="394" r:id="rId5"/>
    <p:sldId id="374" r:id="rId6"/>
    <p:sldId id="392" r:id="rId7"/>
    <p:sldId id="373" r:id="rId8"/>
    <p:sldId id="395" r:id="rId9"/>
    <p:sldId id="393" r:id="rId10"/>
    <p:sldId id="260" r:id="rId11"/>
    <p:sldId id="347" r:id="rId12"/>
    <p:sldId id="257" r:id="rId13"/>
    <p:sldId id="396" r:id="rId14"/>
    <p:sldId id="397" r:id="rId15"/>
    <p:sldId id="398" r:id="rId16"/>
    <p:sldId id="267" r:id="rId17"/>
    <p:sldId id="399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11</a:t>
            </a:r>
          </a:p>
          <a:p>
            <a:r>
              <a:rPr lang="en-US" dirty="0" smtClean="0"/>
              <a:t>Lesson 11.5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892012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11000"/>
            <a:ext cx="5257800" cy="68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10668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Milton  Squawker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3.ggpht.com/-P2LlGqekk3I/Tz4O9zkx65I/AAAAAAAABAA/UZ2Jn-NC-WY/LoudMonkey_thumb2.jpg?imgmax=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4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0403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71" y="2667000"/>
            <a:ext cx="5334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066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radley Hand ITC" panose="03070402050302030203" pitchFamily="66" charset="0"/>
              </a:rPr>
              <a:t>Oscar Yeller</a:t>
            </a:r>
            <a:endParaRPr 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rgebnis für hilarious anim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66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819400"/>
            <a:ext cx="5334000" cy="305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86400" y="990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radley Hand ITC" panose="03070402050302030203" pitchFamily="66" charset="0"/>
              </a:rPr>
              <a:t>Mimi Screamer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6a-angry-chimp-1222037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54"/>
            <a:ext cx="9261475" cy="685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60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pe fingers in e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"/>
            <a:ext cx="9163050" cy="68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629400"/>
            <a:ext cx="2438400" cy="22181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7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– Right, Acute, Obtuse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84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" y="1752600"/>
            <a:ext cx="9144000" cy="440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333" y="609600"/>
            <a:ext cx="68389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complimentary and supplementary angles.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62025"/>
            <a:ext cx="770572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29000"/>
            <a:ext cx="717804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76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0050"/>
            <a:ext cx="73818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19350"/>
            <a:ext cx="5029200" cy="402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162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04800"/>
            <a:ext cx="859753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6096000" cy="426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981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60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Friday Quiz – Pg. 631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447800"/>
            <a:ext cx="881953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674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pg.630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99818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3486</TotalTime>
  <Words>62</Words>
  <Application>Microsoft Office PowerPoint</Application>
  <PresentationFormat>On-screen Show (4:3)</PresentationFormat>
  <Paragraphs>20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– Right, Acute, Obtuse </vt:lpstr>
      <vt:lpstr>Let’s Look Back!</vt:lpstr>
      <vt:lpstr>PowerPoint Presentation</vt:lpstr>
      <vt:lpstr>PowerPoint Presentation</vt:lpstr>
      <vt:lpstr>PowerPoint Presentation</vt:lpstr>
      <vt:lpstr>PowerPoint Presentation</vt:lpstr>
      <vt:lpstr>Calculator Problem</vt:lpstr>
      <vt:lpstr>The Friday Quiz – Pg. 631</vt:lpstr>
      <vt:lpstr>Exit Ticket – pg.630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734</cp:revision>
  <dcterms:created xsi:type="dcterms:W3CDTF">2018-04-25T09:49:31Z</dcterms:created>
  <dcterms:modified xsi:type="dcterms:W3CDTF">2020-03-21T09:17:45Z</dcterms:modified>
</cp:coreProperties>
</file>