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02" r:id="rId3"/>
    <p:sldId id="375" r:id="rId4"/>
    <p:sldId id="374" r:id="rId5"/>
    <p:sldId id="373" r:id="rId6"/>
    <p:sldId id="260" r:id="rId7"/>
    <p:sldId id="347" r:id="rId8"/>
    <p:sldId id="391" r:id="rId9"/>
    <p:sldId id="338" r:id="rId10"/>
    <p:sldId id="257" r:id="rId11"/>
    <p:sldId id="388" r:id="rId12"/>
    <p:sldId id="389" r:id="rId13"/>
    <p:sldId id="267" r:id="rId14"/>
    <p:sldId id="28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11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11.5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76400"/>
            <a:ext cx="8920128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11000"/>
            <a:ext cx="5257800" cy="681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71" y="2667000"/>
            <a:ext cx="53340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2819400"/>
            <a:ext cx="5334000" cy="3055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 – Right, Acute, Obtuse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584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4" y="1752600"/>
            <a:ext cx="9144000" cy="440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333" y="609600"/>
            <a:ext cx="68389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Bar Models </a:t>
            </a: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71296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843"/>
            <a:ext cx="9144000" cy="568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Bar Models </a:t>
            </a: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990600"/>
            <a:ext cx="8926129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2950"/>
            <a:ext cx="9144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</a:t>
            </a:r>
            <a:r>
              <a:rPr lang="en-US" sz="5400" dirty="0" smtClean="0"/>
              <a:t>find complimentary and supplementary angles. </a:t>
            </a:r>
            <a:endParaRPr lang="en-US" sz="5400" dirty="0" smtClean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Practice</a:t>
            </a:r>
            <a:endParaRPr lang="en-US" sz="32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8001000" cy="6161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04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Practice  </a:t>
            </a:r>
            <a:endParaRPr lang="en-US" sz="3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46640"/>
            <a:ext cx="8077200" cy="613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602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</a:t>
            </a:r>
            <a:r>
              <a:rPr lang="en-US" dirty="0" smtClean="0"/>
              <a:t>pg.630 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899818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3379</TotalTime>
  <Words>63</Words>
  <Application>Microsoft Office PowerPoint</Application>
  <PresentationFormat>On-screen Show (4:3)</PresentationFormat>
  <Paragraphs>20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– Right, Acute, Obtuse </vt:lpstr>
      <vt:lpstr>Let’s Look Back!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pg.630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728</cp:revision>
  <dcterms:created xsi:type="dcterms:W3CDTF">2018-04-25T09:49:31Z</dcterms:created>
  <dcterms:modified xsi:type="dcterms:W3CDTF">2019-03-19T18:14:36Z</dcterms:modified>
</cp:coreProperties>
</file>