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02" r:id="rId3"/>
    <p:sldId id="375" r:id="rId4"/>
    <p:sldId id="403" r:id="rId5"/>
    <p:sldId id="374" r:id="rId6"/>
    <p:sldId id="402" r:id="rId7"/>
    <p:sldId id="373" r:id="rId8"/>
    <p:sldId id="401" r:id="rId9"/>
    <p:sldId id="260" r:id="rId10"/>
    <p:sldId id="347" r:id="rId11"/>
    <p:sldId id="396" r:id="rId12"/>
    <p:sldId id="397" r:id="rId13"/>
    <p:sldId id="399" r:id="rId14"/>
    <p:sldId id="398" r:id="rId15"/>
    <p:sldId id="338" r:id="rId16"/>
    <p:sldId id="391" r:id="rId17"/>
    <p:sldId id="257" r:id="rId18"/>
    <p:sldId id="400" r:id="rId19"/>
    <p:sldId id="389" r:id="rId20"/>
    <p:sldId id="267" r:id="rId21"/>
    <p:sldId id="28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12</a:t>
            </a:r>
          </a:p>
          <a:p>
            <a:r>
              <a:rPr lang="en-US" dirty="0" smtClean="0"/>
              <a:t>Lesson 12.2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3"/>
            <a:ext cx="5114925" cy="12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8610600" cy="223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35" y="3962916"/>
            <a:ext cx="8433129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6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400"/>
            <a:ext cx="52578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10200" y="10668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Peter Cheater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dog playing car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06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710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525780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10668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Mary </a:t>
            </a:r>
            <a:r>
              <a:rPr lang="en-US" sz="2400" dirty="0" err="1" smtClean="0"/>
              <a:t>Starey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animal sta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155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03" y="2743200"/>
            <a:ext cx="51816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61503" y="1066800"/>
            <a:ext cx="314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Jessy </a:t>
            </a:r>
            <a:r>
              <a:rPr lang="en-US" sz="3600" dirty="0" err="1" smtClean="0"/>
              <a:t>Chessy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nking about the next mov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146"/>
            <a:ext cx="5334000" cy="745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012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7" y="838200"/>
            <a:ext cx="9086499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6" y="914400"/>
            <a:ext cx="3554994" cy="4263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416" y="876299"/>
            <a:ext cx="5538859" cy="422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2667000" cy="805004"/>
          </a:xfrm>
        </p:spPr>
        <p:txBody>
          <a:bodyPr/>
          <a:lstStyle/>
          <a:p>
            <a:r>
              <a:rPr lang="en-US" dirty="0" smtClean="0"/>
              <a:t>Peter!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73170"/>
            <a:ext cx="3048000" cy="60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14800" y="228600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Metric System X 10 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143000"/>
            <a:ext cx="49149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639042"/>
            <a:ext cx="4896039" cy="148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958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827"/>
            <a:ext cx="3886200" cy="588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76200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Bruce!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4419600" y="76200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Customary System</a:t>
            </a:r>
            <a:endParaRPr lang="en-US" sz="4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845641"/>
            <a:ext cx="3429000" cy="168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50254"/>
            <a:ext cx="3429000" cy="144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95" y="3991302"/>
            <a:ext cx="3383551" cy="2409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421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metric system ma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e result for metric system ma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41" y="1066800"/>
            <a:ext cx="9015559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160338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Metric vs. Customary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58893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1143000"/>
          </a:xfrm>
        </p:spPr>
        <p:txBody>
          <a:bodyPr/>
          <a:lstStyle/>
          <a:p>
            <a:r>
              <a:rPr lang="en-US" dirty="0" smtClean="0"/>
              <a:t>Customary  Benchmarks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66800"/>
            <a:ext cx="91405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0"/>
            <a:ext cx="751522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830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830" y="73595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&amp; Reteach – pg. 648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7869348" cy="21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050" y="2438400"/>
            <a:ext cx="3933825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Share &amp; Show – pg. 649</a:t>
            </a:r>
            <a:endParaRPr lang="en-US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8909050" cy="393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customary units of length.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your own – pg. 649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04" y="1447800"/>
            <a:ext cx="8248650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597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pg. 651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" y="838200"/>
            <a:ext cx="908359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075464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649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" y="1066800"/>
            <a:ext cx="8928831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3669</TotalTime>
  <Words>95</Words>
  <Application>Microsoft Office PowerPoint</Application>
  <PresentationFormat>On-screen Show (4:3)</PresentationFormat>
  <Paragraphs>29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  </vt:lpstr>
      <vt:lpstr>Let’s Look Back!</vt:lpstr>
      <vt:lpstr>Peter!</vt:lpstr>
      <vt:lpstr>PowerPoint Presentation</vt:lpstr>
      <vt:lpstr>PowerPoint Presentation</vt:lpstr>
      <vt:lpstr>Customary  Benchmarks</vt:lpstr>
      <vt:lpstr>PowerPoint Presentation</vt:lpstr>
      <vt:lpstr>PowerPoint Presentation</vt:lpstr>
      <vt:lpstr>PowerPoint Presentation</vt:lpstr>
      <vt:lpstr>On your own – pg. 649</vt:lpstr>
      <vt:lpstr>PowerPoint Presentation</vt:lpstr>
      <vt:lpstr>Calculator Problem</vt:lpstr>
      <vt:lpstr>Exit Ticket – pg. 649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810</cp:revision>
  <dcterms:created xsi:type="dcterms:W3CDTF">2018-04-25T09:49:31Z</dcterms:created>
  <dcterms:modified xsi:type="dcterms:W3CDTF">2020-03-23T11:53:31Z</dcterms:modified>
</cp:coreProperties>
</file>