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0" r:id="rId3"/>
    <p:sldId id="347" r:id="rId4"/>
    <p:sldId id="401" r:id="rId5"/>
    <p:sldId id="396" r:id="rId6"/>
    <p:sldId id="397" r:id="rId7"/>
    <p:sldId id="399" r:id="rId8"/>
    <p:sldId id="398" r:id="rId9"/>
    <p:sldId id="402" r:id="rId10"/>
    <p:sldId id="338" r:id="rId11"/>
    <p:sldId id="391" r:id="rId12"/>
    <p:sldId id="257" r:id="rId13"/>
    <p:sldId id="400" r:id="rId14"/>
    <p:sldId id="389" r:id="rId15"/>
    <p:sldId id="26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12</a:t>
            </a:r>
          </a:p>
          <a:p>
            <a:r>
              <a:rPr lang="en-US" dirty="0" smtClean="0"/>
              <a:t>Lesson </a:t>
            </a:r>
            <a:r>
              <a:rPr lang="en-US" dirty="0" smtClean="0"/>
              <a:t>12.3</a:t>
            </a:r>
            <a:endParaRPr lang="en-US" dirty="0" smtClean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0" y="304800"/>
            <a:ext cx="8610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 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97683"/>
            <a:ext cx="8458200" cy="6034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838200"/>
            <a:ext cx="4419600" cy="224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C:\Users\david\AppData\Local\Temp\SNAGHTML230f3b1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5" y="3276600"/>
            <a:ext cx="9019569" cy="2900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unny-Llama-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279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2667000" cy="805004"/>
          </a:xfrm>
        </p:spPr>
        <p:txBody>
          <a:bodyPr/>
          <a:lstStyle/>
          <a:p>
            <a:r>
              <a:rPr lang="en-US" dirty="0" smtClean="0"/>
              <a:t>Peter!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73170"/>
            <a:ext cx="3048000" cy="6061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14800" y="228600"/>
            <a:ext cx="472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Metric System X 10 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143000"/>
            <a:ext cx="49149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639042"/>
            <a:ext cx="4896039" cy="148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958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5827"/>
            <a:ext cx="3886200" cy="5882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" y="76200"/>
            <a:ext cx="3733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Bruce!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4419600" y="76200"/>
            <a:ext cx="441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Customary System</a:t>
            </a:r>
            <a:endParaRPr lang="en-US" sz="44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845641"/>
            <a:ext cx="3429000" cy="168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50254"/>
            <a:ext cx="3429000" cy="144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795" y="3991302"/>
            <a:ext cx="3383551" cy="2409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4421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metric system ma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Image result for metric system ma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41" y="1066800"/>
            <a:ext cx="9015559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0" y="160338"/>
            <a:ext cx="731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Metric vs. Customary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458893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43"/>
            <a:ext cx="8229600" cy="1143000"/>
          </a:xfrm>
        </p:spPr>
        <p:txBody>
          <a:bodyPr/>
          <a:lstStyle/>
          <a:p>
            <a:r>
              <a:rPr lang="en-US" dirty="0" smtClean="0"/>
              <a:t>Customary  Benchmarks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066800"/>
            <a:ext cx="914057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10000"/>
            <a:ext cx="751522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7830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Customary Units of Weight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19200"/>
            <a:ext cx="8857397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968436"/>
            <a:ext cx="6019800" cy="2545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2378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8830" y="73595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&amp; Reteach – </a:t>
            </a:r>
            <a:r>
              <a:rPr lang="en-US" sz="3200" dirty="0" smtClean="0"/>
              <a:t>pg.654 </a:t>
            </a:r>
            <a:endParaRPr lang="en-US" sz="3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066800"/>
            <a:ext cx="8763000" cy="4646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Share &amp; Show – pg</a:t>
            </a:r>
            <a:r>
              <a:rPr lang="en-US" sz="3200" dirty="0" smtClean="0"/>
              <a:t>. 655 </a:t>
            </a:r>
            <a:endParaRPr lang="en-US" sz="3200" dirty="0"/>
          </a:p>
        </p:txBody>
      </p:sp>
      <p:pic>
        <p:nvPicPr>
          <p:cNvPr id="8196" name="Picture 4" descr="C:\Users\david\AppData\Local\Temp\SNAGHTML231cc67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447800"/>
            <a:ext cx="8948485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72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find customary units of </a:t>
            </a:r>
            <a:r>
              <a:rPr lang="en-US" sz="5400" dirty="0" smtClean="0"/>
              <a:t>weight. </a:t>
            </a:r>
            <a:endParaRPr lang="en-US" sz="5400" dirty="0" smtClean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your own – pg. </a:t>
            </a:r>
            <a:r>
              <a:rPr lang="en-US" dirty="0" smtClean="0"/>
              <a:t>655</a:t>
            </a:r>
            <a:endParaRPr lang="en-US" dirty="0"/>
          </a:p>
        </p:txBody>
      </p:sp>
      <p:pic>
        <p:nvPicPr>
          <p:cNvPr id="9218" name="Picture 2" descr="C:\Users\david\AppData\Local\Temp\SNAGHTML231e7be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8" y="1828800"/>
            <a:ext cx="8944069" cy="2336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597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The Friday Quiz – pg. </a:t>
            </a:r>
            <a:r>
              <a:rPr lang="en-US" sz="3200" dirty="0" smtClean="0"/>
              <a:t>657</a:t>
            </a:r>
            <a:endParaRPr lang="en-US" sz="3200" dirty="0"/>
          </a:p>
        </p:txBody>
      </p:sp>
      <p:pic>
        <p:nvPicPr>
          <p:cNvPr id="6146" name="Picture 2" descr="C:\Users\david\AppData\Local\Temp\SNAGHTML231900b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1066800"/>
            <a:ext cx="8738700" cy="3650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628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85800"/>
            <a:ext cx="9165823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3694</TotalTime>
  <Words>79</Words>
  <Application>Microsoft Office PowerPoint</Application>
  <PresentationFormat>On-screen Show (4:3)</PresentationFormat>
  <Paragraphs>23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Fluency   </vt:lpstr>
      <vt:lpstr>Let’s Look Back!</vt:lpstr>
      <vt:lpstr>PowerPoint Presentation</vt:lpstr>
      <vt:lpstr>Peter!</vt:lpstr>
      <vt:lpstr>PowerPoint Presentation</vt:lpstr>
      <vt:lpstr>PowerPoint Presentation</vt:lpstr>
      <vt:lpstr>Customary  Benchmarks</vt:lpstr>
      <vt:lpstr>Customary Units of Weight</vt:lpstr>
      <vt:lpstr>PowerPoint Presentation</vt:lpstr>
      <vt:lpstr>PowerPoint Presentation</vt:lpstr>
      <vt:lpstr>PowerPoint Presentation</vt:lpstr>
      <vt:lpstr>On your own – pg. 655</vt:lpstr>
      <vt:lpstr>PowerPoint Presentation</vt:lpstr>
      <vt:lpstr>Calculator Problem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815</cp:revision>
  <dcterms:created xsi:type="dcterms:W3CDTF">2018-04-25T09:49:31Z</dcterms:created>
  <dcterms:modified xsi:type="dcterms:W3CDTF">2020-03-24T11:18:40Z</dcterms:modified>
</cp:coreProperties>
</file>