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2" r:id="rId3"/>
    <p:sldId id="375" r:id="rId4"/>
    <p:sldId id="401" r:id="rId5"/>
    <p:sldId id="374" r:id="rId6"/>
    <p:sldId id="402" r:id="rId7"/>
    <p:sldId id="373" r:id="rId8"/>
    <p:sldId id="403" r:id="rId9"/>
    <p:sldId id="347" r:id="rId10"/>
    <p:sldId id="396" r:id="rId11"/>
    <p:sldId id="399" r:id="rId12"/>
    <p:sldId id="397" r:id="rId13"/>
    <p:sldId id="398" r:id="rId14"/>
    <p:sldId id="338" r:id="rId15"/>
    <p:sldId id="391" r:id="rId16"/>
    <p:sldId id="257" r:id="rId17"/>
    <p:sldId id="400" r:id="rId18"/>
    <p:sldId id="389" r:id="rId19"/>
    <p:sldId id="267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7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12.4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302191"/>
            <a:ext cx="75914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874066"/>
            <a:ext cx="75533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55178"/>
            <a:ext cx="5410200" cy="769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115193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Wilma Toothy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72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24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43200"/>
            <a:ext cx="5334000" cy="144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1066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Barny</a:t>
            </a:r>
            <a:r>
              <a:rPr lang="en-US" dirty="0" smtClean="0"/>
              <a:t> </a:t>
            </a:r>
            <a:r>
              <a:rPr lang="en-US" dirty="0" err="1" smtClean="0"/>
              <a:t>Tonguey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ildergebnis für horse tong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6"/>
            <a:ext cx="9144000" cy="687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923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667000"/>
            <a:ext cx="5301049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15193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Freddy </a:t>
            </a:r>
            <a:r>
              <a:rPr lang="en-US" dirty="0" err="1" smtClean="0"/>
              <a:t>Taily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ldergebnis für funny hor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79"/>
            <a:ext cx="9144000" cy="684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579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005" y="1219200"/>
            <a:ext cx="4457347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81" y="1143000"/>
            <a:ext cx="4428879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56388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000" dirty="0" smtClean="0"/>
              <a:t>How many degrees are there between the hour and minute hand?</a:t>
            </a:r>
          </a:p>
          <a:p>
            <a:pPr marL="342900" indent="-342900">
              <a:buAutoNum type="arabicParenR"/>
            </a:pPr>
            <a:r>
              <a:rPr lang="en-US" sz="2000" dirty="0" smtClean="0"/>
              <a:t>How much time has passed between the first clock and second?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2667000" cy="805004"/>
          </a:xfrm>
        </p:spPr>
        <p:txBody>
          <a:bodyPr/>
          <a:lstStyle/>
          <a:p>
            <a:r>
              <a:rPr lang="en-US" dirty="0" smtClean="0"/>
              <a:t>Peter!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73170"/>
            <a:ext cx="3048000" cy="60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2286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Metric System X 10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43000"/>
            <a:ext cx="49149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39042"/>
            <a:ext cx="4896039" cy="148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958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metric system ma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metric system ma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1" y="1066800"/>
            <a:ext cx="9015559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160338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Metric vs. Customary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58893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827"/>
            <a:ext cx="3886200" cy="58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Bruce!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762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Customary System</a:t>
            </a:r>
            <a:endParaRPr lang="en-US" sz="4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45641"/>
            <a:ext cx="3429000" cy="168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50254"/>
            <a:ext cx="3429000" cy="144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95" y="3991302"/>
            <a:ext cx="3383551" cy="240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421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1143000"/>
          </a:xfrm>
        </p:spPr>
        <p:txBody>
          <a:bodyPr/>
          <a:lstStyle/>
          <a:p>
            <a:r>
              <a:rPr lang="en-US" dirty="0" smtClean="0"/>
              <a:t>Customary  Benchmarks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1405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0"/>
            <a:ext cx="75152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830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 – pg.663 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257" y="658370"/>
            <a:ext cx="441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90446"/>
            <a:ext cx="4632538" cy="157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&amp; Show – pg.661 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0270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customary units of volume.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392" y="24143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pg.661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991192" cy="548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97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pg.663 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" y="990600"/>
            <a:ext cx="863153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" y="685800"/>
            <a:ext cx="906239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662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093812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3711</TotalTime>
  <Words>110</Words>
  <Application>Microsoft Office PowerPoint</Application>
  <PresentationFormat>On-screen Show (4:3)</PresentationFormat>
  <Paragraphs>30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Look Back!</vt:lpstr>
      <vt:lpstr>Peter!</vt:lpstr>
      <vt:lpstr>PowerPoint Presentation</vt:lpstr>
      <vt:lpstr>PowerPoint Presentation</vt:lpstr>
      <vt:lpstr>Customary  Benchmarks</vt:lpstr>
      <vt:lpstr>PowerPoint Presentation</vt:lpstr>
      <vt:lpstr>PowerPoint Presentation</vt:lpstr>
      <vt:lpstr>PowerPoint Presentation</vt:lpstr>
      <vt:lpstr>On your own – pg.661 </vt:lpstr>
      <vt:lpstr>PowerPoint Presentation</vt:lpstr>
      <vt:lpstr>Calculator Problem</vt:lpstr>
      <vt:lpstr>Exit Ticket – pg. 662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827</cp:revision>
  <dcterms:created xsi:type="dcterms:W3CDTF">2018-04-25T09:49:31Z</dcterms:created>
  <dcterms:modified xsi:type="dcterms:W3CDTF">2020-03-25T08:40:01Z</dcterms:modified>
</cp:coreProperties>
</file>