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02" r:id="rId3"/>
    <p:sldId id="375" r:id="rId4"/>
    <p:sldId id="374" r:id="rId5"/>
    <p:sldId id="373" r:id="rId6"/>
    <p:sldId id="389" r:id="rId7"/>
    <p:sldId id="260" r:id="rId8"/>
    <p:sldId id="347" r:id="rId9"/>
    <p:sldId id="381" r:id="rId10"/>
    <p:sldId id="383" r:id="rId11"/>
    <p:sldId id="380" r:id="rId12"/>
    <p:sldId id="382" r:id="rId13"/>
    <p:sldId id="384" r:id="rId14"/>
    <p:sldId id="385" r:id="rId15"/>
    <p:sldId id="386" r:id="rId16"/>
    <p:sldId id="338" r:id="rId17"/>
    <p:sldId id="376" r:id="rId18"/>
    <p:sldId id="387" r:id="rId19"/>
    <p:sldId id="257" r:id="rId20"/>
    <p:sldId id="388" r:id="rId21"/>
    <p:sldId id="344" r:id="rId22"/>
    <p:sldId id="267" r:id="rId23"/>
    <p:sldId id="28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11</a:t>
            </a:r>
          </a:p>
          <a:p>
            <a:r>
              <a:rPr lang="en-US" dirty="0" smtClean="0"/>
              <a:t>Lesson 11.2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55876"/>
            <a:ext cx="8853048" cy="4768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1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09448"/>
            <a:ext cx="5334000" cy="1686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0" y="115193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latin typeface="Bradley Hand ITC" panose="03070402050302030203" pitchFamily="66" charset="0"/>
              </a:rPr>
              <a:t>Lisa </a:t>
            </a:r>
            <a:r>
              <a:rPr lang="en-US" sz="2800" b="1" dirty="0" err="1" smtClean="0">
                <a:latin typeface="Bradley Hand ITC" panose="03070402050302030203" pitchFamily="66" charset="0"/>
              </a:rPr>
              <a:t>Flappipants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33523"/>
            <a:ext cx="5334000" cy="2529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10200" y="9906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radley Hand ITC" panose="03070402050302030203" pitchFamily="66" charset="0"/>
              </a:rPr>
              <a:t>Scotty  Doodie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19400"/>
            <a:ext cx="5389951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0668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radley Hand ITC" panose="03070402050302030203" pitchFamily="66" charset="0"/>
              </a:rPr>
              <a:t>Shelly Tickle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7924800" cy="688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95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7" y="990600"/>
            <a:ext cx="9056483" cy="473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1028" name="Picture 4" descr="Image result for acute obtuse rig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610600" cy="396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a.pricenacdn.com/files/images/products/original/761/Protractor-Circle-360-Degrees-Acrylic_604847_9e31045accaf46d0e1cade71191b67c2_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5443">
            <a:off x="1676400" y="838200"/>
            <a:ext cx="5943600" cy="594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72684" y="152400"/>
            <a:ext cx="5994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Protractor Degrees</a:t>
            </a:r>
            <a:endParaRPr lang="en-US" sz="4000" dirty="0"/>
          </a:p>
        </p:txBody>
      </p:sp>
      <p:pic>
        <p:nvPicPr>
          <p:cNvPr id="5" name="Picture 2" descr="Image result for clock to ang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42" y="797577"/>
            <a:ext cx="8686800" cy="601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47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Minutes to degrees</a:t>
            </a:r>
            <a:endParaRPr lang="en-US" dirty="0"/>
          </a:p>
        </p:txBody>
      </p:sp>
      <p:pic>
        <p:nvPicPr>
          <p:cNvPr id="2050" name="Picture 2" descr="Image result for clock to ang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52" y="1524000"/>
            <a:ext cx="5285548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3657599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90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Minutes to degrees</a:t>
            </a:r>
            <a:endParaRPr lang="en-US" dirty="0"/>
          </a:p>
        </p:txBody>
      </p:sp>
      <p:pic>
        <p:nvPicPr>
          <p:cNvPr id="2050" name="Picture 2" descr="Image result for clock to ang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52" y="1524000"/>
            <a:ext cx="5285548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five ocl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4038600" cy="403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33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Minutes to degrees</a:t>
            </a:r>
            <a:endParaRPr lang="en-US" dirty="0"/>
          </a:p>
        </p:txBody>
      </p:sp>
      <p:pic>
        <p:nvPicPr>
          <p:cNvPr id="2050" name="Picture 2" descr="Image result for clock to ang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52" y="1524000"/>
            <a:ext cx="5285548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Image result for two o'cl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85899"/>
            <a:ext cx="3924300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90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Minutes to degrees</a:t>
            </a:r>
            <a:endParaRPr lang="en-US" dirty="0"/>
          </a:p>
        </p:txBody>
      </p:sp>
      <p:pic>
        <p:nvPicPr>
          <p:cNvPr id="2050" name="Picture 2" descr="Image result for clock to ang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52" y="1524000"/>
            <a:ext cx="5285548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Image result for two o'cl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32333"/>
            <a:ext cx="3840933" cy="384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904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Minutes to degrees</a:t>
            </a:r>
            <a:endParaRPr lang="en-US" dirty="0"/>
          </a:p>
        </p:txBody>
      </p:sp>
      <p:pic>
        <p:nvPicPr>
          <p:cNvPr id="2050" name="Picture 2" descr="Image result for clock to ang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52" y="1524000"/>
            <a:ext cx="5285548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7" y="1524000"/>
            <a:ext cx="3809999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904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Minutes to degrees</a:t>
            </a:r>
            <a:endParaRPr lang="en-US" dirty="0"/>
          </a:p>
        </p:txBody>
      </p:sp>
      <p:pic>
        <p:nvPicPr>
          <p:cNvPr id="2050" name="Picture 2" descr="Image result for clock to ang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152" y="1524000"/>
            <a:ext cx="5285548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37338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198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608</a:t>
            </a:r>
            <a:endParaRPr lang="en-US" sz="3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199"/>
            <a:ext cx="8229600" cy="254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733800"/>
            <a:ext cx="2743200" cy="2382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Teach and Reteach pg. 608</a:t>
            </a:r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416" y="1143000"/>
            <a:ext cx="4672084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9395"/>
            <a:ext cx="2057400" cy="212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85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 and Show pg. 609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295400"/>
            <a:ext cx="9006881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59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name degrees of a circle.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844"/>
            <a:ext cx="8229600" cy="1143000"/>
          </a:xfrm>
        </p:spPr>
        <p:txBody>
          <a:bodyPr/>
          <a:lstStyle/>
          <a:p>
            <a:r>
              <a:rPr lang="en-US" dirty="0" smtClean="0"/>
              <a:t>On your own – Pg. 609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" y="1066800"/>
            <a:ext cx="8991600" cy="425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9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-1358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611 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" y="838200"/>
            <a:ext cx="8991600" cy="447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7" y="771398"/>
            <a:ext cx="9123279" cy="5629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610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219200"/>
            <a:ext cx="8892509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3349</TotalTime>
  <Words>104</Words>
  <Application>Microsoft Office PowerPoint</Application>
  <PresentationFormat>On-screen Show (4:3)</PresentationFormat>
  <Paragraphs>31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</vt:lpstr>
      <vt:lpstr>Let’s Look Back!</vt:lpstr>
      <vt:lpstr>PowerPoint Presentation</vt:lpstr>
      <vt:lpstr>Minutes to degrees</vt:lpstr>
      <vt:lpstr>Minutes to degrees</vt:lpstr>
      <vt:lpstr>Minutes to degrees</vt:lpstr>
      <vt:lpstr>Minutes to degrees</vt:lpstr>
      <vt:lpstr>Minutes to degrees</vt:lpstr>
      <vt:lpstr>Minutes to degrees</vt:lpstr>
      <vt:lpstr>PowerPoint Presentation</vt:lpstr>
      <vt:lpstr>Teach and Reteach pg. 608</vt:lpstr>
      <vt:lpstr>Share and Show pg. 609</vt:lpstr>
      <vt:lpstr>PowerPoint Presentation</vt:lpstr>
      <vt:lpstr>On your own – Pg. 609</vt:lpstr>
      <vt:lpstr>PowerPoint Presentation</vt:lpstr>
      <vt:lpstr>Calculator Problem</vt:lpstr>
      <vt:lpstr>Exit Ticket – pg. 610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695</cp:revision>
  <dcterms:created xsi:type="dcterms:W3CDTF">2018-04-25T09:49:31Z</dcterms:created>
  <dcterms:modified xsi:type="dcterms:W3CDTF">2020-03-11T16:30:50Z</dcterms:modified>
</cp:coreProperties>
</file>