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02" r:id="rId3"/>
    <p:sldId id="375" r:id="rId4"/>
    <p:sldId id="374" r:id="rId5"/>
    <p:sldId id="373" r:id="rId6"/>
    <p:sldId id="260" r:id="rId7"/>
    <p:sldId id="347" r:id="rId8"/>
    <p:sldId id="338" r:id="rId9"/>
    <p:sldId id="391" r:id="rId10"/>
    <p:sldId id="401" r:id="rId11"/>
    <p:sldId id="257" r:id="rId12"/>
    <p:sldId id="400" r:id="rId13"/>
    <p:sldId id="389" r:id="rId14"/>
    <p:sldId id="267" r:id="rId15"/>
    <p:sldId id="28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86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12</a:t>
            </a:r>
          </a:p>
          <a:p>
            <a:r>
              <a:rPr lang="en-US" dirty="0" smtClean="0"/>
              <a:t>Lesson </a:t>
            </a:r>
            <a:r>
              <a:rPr lang="en-US" dirty="0" smtClean="0"/>
              <a:t>12.10</a:t>
            </a:r>
            <a:endParaRPr lang="en-US" dirty="0" smtClean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378" y="17353"/>
            <a:ext cx="5114925" cy="127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580" y="1523999"/>
            <a:ext cx="9157580" cy="3237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6" y="-6790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No Points</a:t>
            </a:r>
            <a:endParaRPr lang="en-US" sz="5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46" y="1752599"/>
            <a:ext cx="9028831" cy="441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34" y="3098633"/>
            <a:ext cx="5400266" cy="95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Half Points</a:t>
            </a:r>
            <a:endParaRPr lang="en-US" sz="5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7" y="1597372"/>
            <a:ext cx="9072327" cy="444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28897"/>
            <a:ext cx="5455656" cy="818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7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Full Points</a:t>
            </a:r>
            <a:endParaRPr lang="en-US" sz="5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3" y="1752600"/>
            <a:ext cx="9039131" cy="4424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91" y="2895600"/>
            <a:ext cx="5334000" cy="166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70" y="304800"/>
            <a:ext cx="8610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 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953869"/>
            <a:ext cx="716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Find the prime number</a:t>
            </a:r>
            <a:endParaRPr lang="en-US" sz="3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902198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Let’s Look Back!</a:t>
            </a:r>
            <a:endParaRPr lang="en-US" dirty="0"/>
          </a:p>
        </p:txBody>
      </p:sp>
      <p:pic>
        <p:nvPicPr>
          <p:cNvPr id="3" name="Picture 2" descr="Image result for quadrilatera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9144000" cy="3751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01" y="4589586"/>
            <a:ext cx="89662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8830" y="73595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&amp; </a:t>
            </a:r>
            <a:r>
              <a:rPr lang="en-US" sz="3200" dirty="0" smtClean="0"/>
              <a:t>Reteach  Pg. 697</a:t>
            </a:r>
            <a:endParaRPr lang="en-US" sz="3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9124"/>
            <a:ext cx="9126514" cy="2465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69" y="2971800"/>
            <a:ext cx="3222031" cy="1778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893" y="2970234"/>
            <a:ext cx="3570838" cy="225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&amp; Reteach – pg</a:t>
            </a:r>
            <a:r>
              <a:rPr lang="en-US" sz="3200" dirty="0" smtClean="0"/>
              <a:t>. 698 </a:t>
            </a:r>
            <a:endParaRPr lang="en-US" sz="32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38200"/>
            <a:ext cx="8153400" cy="2447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72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8708" y="304800"/>
            <a:ext cx="4842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Share and Show  pg</a:t>
            </a:r>
            <a:r>
              <a:rPr lang="en-US" sz="3200" dirty="0" smtClean="0"/>
              <a:t>. - 698 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4" y="1066799"/>
            <a:ext cx="8963685" cy="4227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336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find elapsed time. 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392" y="24143"/>
            <a:ext cx="8229600" cy="1143000"/>
          </a:xfrm>
        </p:spPr>
        <p:txBody>
          <a:bodyPr/>
          <a:lstStyle/>
          <a:p>
            <a:r>
              <a:rPr lang="en-US" dirty="0" smtClean="0"/>
              <a:t>On your own – pg</a:t>
            </a:r>
            <a:r>
              <a:rPr lang="en-US" dirty="0" smtClean="0"/>
              <a:t>. 699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899619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559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762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The Friday Quiz – </a:t>
            </a:r>
            <a:r>
              <a:rPr lang="en-US" sz="3200" dirty="0" smtClean="0"/>
              <a:t>pg.701 </a:t>
            </a:r>
            <a:endParaRPr lang="en-US" sz="32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9129584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628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144000" cy="5724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</a:t>
            </a:r>
            <a:r>
              <a:rPr lang="en-US" dirty="0" smtClean="0"/>
              <a:t>. 700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90076"/>
            <a:ext cx="6553200" cy="566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3846</TotalTime>
  <Words>79</Words>
  <Application>Microsoft Office PowerPoint</Application>
  <PresentationFormat>On-screen Show (4:3)</PresentationFormat>
  <Paragraphs>22</Paragraphs>
  <Slides>15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Fluency   </vt:lpstr>
      <vt:lpstr>Let’s Look Back!</vt:lpstr>
      <vt:lpstr>PowerPoint Presentation</vt:lpstr>
      <vt:lpstr>PowerPoint Presentation</vt:lpstr>
      <vt:lpstr>PowerPoint Presentation</vt:lpstr>
      <vt:lpstr>PowerPoint Presentation</vt:lpstr>
      <vt:lpstr>On your own – pg. 699</vt:lpstr>
      <vt:lpstr>PowerPoint Presentation</vt:lpstr>
      <vt:lpstr>Calculator Problem</vt:lpstr>
      <vt:lpstr>Exit Ticket – pg. 700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866</cp:revision>
  <dcterms:created xsi:type="dcterms:W3CDTF">2018-04-25T09:49:31Z</dcterms:created>
  <dcterms:modified xsi:type="dcterms:W3CDTF">2019-04-23T15:40:53Z</dcterms:modified>
</cp:coreProperties>
</file>