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338" r:id="rId3"/>
    <p:sldId id="391" r:id="rId4"/>
    <p:sldId id="257" r:id="rId5"/>
    <p:sldId id="400" r:id="rId6"/>
    <p:sldId id="389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12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12.5</a:t>
            </a:r>
            <a:endParaRPr lang="en-US" dirty="0" smtClean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8830" y="73595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&amp; Reteach – pg</a:t>
            </a:r>
            <a:r>
              <a:rPr lang="en-US" sz="3200" dirty="0" smtClean="0"/>
              <a:t>. 665 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3270"/>
            <a:ext cx="9067800" cy="3157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191000"/>
            <a:ext cx="4819650" cy="244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Share &amp; Show – pg</a:t>
            </a:r>
            <a:r>
              <a:rPr lang="en-US" sz="3200" dirty="0" smtClean="0"/>
              <a:t>. 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877728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90" y="2286000"/>
            <a:ext cx="408273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646" y="4495800"/>
            <a:ext cx="4293129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</a:t>
            </a:r>
            <a:r>
              <a:rPr lang="en-US" sz="5400" dirty="0" smtClean="0"/>
              <a:t>make a line plot graph. </a:t>
            </a:r>
            <a:endParaRPr lang="en-US" sz="5400" dirty="0" smtClean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392" y="24143"/>
            <a:ext cx="8229600" cy="1143000"/>
          </a:xfrm>
        </p:spPr>
        <p:txBody>
          <a:bodyPr/>
          <a:lstStyle/>
          <a:p>
            <a:r>
              <a:rPr lang="en-US" dirty="0" smtClean="0"/>
              <a:t>On your own – pg</a:t>
            </a:r>
            <a:r>
              <a:rPr lang="en-US" dirty="0" smtClean="0"/>
              <a:t>. 667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799"/>
            <a:ext cx="8686800" cy="5734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597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Friday Quiz – pg</a:t>
            </a:r>
            <a:r>
              <a:rPr lang="en-US" sz="3200" dirty="0" smtClean="0"/>
              <a:t>. 669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620432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1999"/>
            <a:ext cx="9067800" cy="57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3730</TotalTime>
  <Words>54</Words>
  <Application>Microsoft Office PowerPoint</Application>
  <PresentationFormat>On-screen Show (4:3)</PresentationFormat>
  <Paragraphs>13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On your own – pg. 667</vt:lpstr>
      <vt:lpstr>PowerPoint Presentation</vt:lpstr>
      <vt:lpstr>Calculator Problem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832</cp:revision>
  <dcterms:created xsi:type="dcterms:W3CDTF">2018-04-25T09:49:31Z</dcterms:created>
  <dcterms:modified xsi:type="dcterms:W3CDTF">2020-04-12T08:11:56Z</dcterms:modified>
</cp:coreProperties>
</file>