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397" r:id="rId3"/>
    <p:sldId id="396" r:id="rId4"/>
    <p:sldId id="398" r:id="rId5"/>
    <p:sldId id="338" r:id="rId6"/>
    <p:sldId id="391" r:id="rId7"/>
    <p:sldId id="257" r:id="rId8"/>
    <p:sldId id="389" r:id="rId9"/>
    <p:sldId id="267" r:id="rId10"/>
    <p:sldId id="28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12</a:t>
            </a:r>
          </a:p>
          <a:p>
            <a:r>
              <a:rPr lang="en-US" dirty="0" smtClean="0"/>
              <a:t>Lesson 12.6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5827"/>
            <a:ext cx="3886200" cy="5882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76200"/>
            <a:ext cx="3733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Bruce!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4419600" y="76200"/>
            <a:ext cx="441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Customary System</a:t>
            </a:r>
            <a:endParaRPr lang="en-US" sz="44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845641"/>
            <a:ext cx="3429000" cy="168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50254"/>
            <a:ext cx="3429000" cy="144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795" y="3991302"/>
            <a:ext cx="3383551" cy="2409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4421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2667000" cy="805004"/>
          </a:xfrm>
        </p:spPr>
        <p:txBody>
          <a:bodyPr/>
          <a:lstStyle/>
          <a:p>
            <a:r>
              <a:rPr lang="en-US" dirty="0" smtClean="0"/>
              <a:t>Peter!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73170"/>
            <a:ext cx="3048000" cy="6061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14800" y="228600"/>
            <a:ext cx="472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Metric System X 10 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143000"/>
            <a:ext cx="49149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639042"/>
            <a:ext cx="4896039" cy="148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5122690"/>
            <a:ext cx="4887740" cy="1394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958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43"/>
            <a:ext cx="8229600" cy="1143000"/>
          </a:xfrm>
        </p:spPr>
        <p:txBody>
          <a:bodyPr/>
          <a:lstStyle/>
          <a:p>
            <a:r>
              <a:rPr lang="en-US" dirty="0" smtClean="0"/>
              <a:t>Metric Benchmarks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14400"/>
            <a:ext cx="8957631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581400"/>
            <a:ext cx="4452477" cy="2200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575734"/>
            <a:ext cx="3754914" cy="22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7830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8830" y="73595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Share and Show – pg. 675</a:t>
            </a:r>
            <a:endParaRPr lang="en-US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4104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Metric – Decimals and Fractions</a:t>
            </a:r>
            <a:endParaRPr lang="en-US" sz="32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77" y="667423"/>
            <a:ext cx="8992133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87271"/>
            <a:ext cx="8229600" cy="4170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7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find metric units of length. 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The Friday Quiz – pg.677 </a:t>
            </a:r>
            <a:endParaRPr lang="en-US"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4924"/>
            <a:ext cx="9077034" cy="463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28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" y="609600"/>
            <a:ext cx="9044738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pg.676 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1066800"/>
            <a:ext cx="8932479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3716</TotalTime>
  <Words>60</Words>
  <Application>Microsoft Office PowerPoint</Application>
  <PresentationFormat>On-screen Show (4:3)</PresentationFormat>
  <Paragraphs>18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Peter!</vt:lpstr>
      <vt:lpstr>Metric Benchmarks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pg.676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796</cp:revision>
  <dcterms:created xsi:type="dcterms:W3CDTF">2018-04-25T09:49:31Z</dcterms:created>
  <dcterms:modified xsi:type="dcterms:W3CDTF">2020-04-13T10:17:31Z</dcterms:modified>
</cp:coreProperties>
</file>