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02" r:id="rId3"/>
    <p:sldId id="375" r:id="rId4"/>
    <p:sldId id="400" r:id="rId5"/>
    <p:sldId id="374" r:id="rId6"/>
    <p:sldId id="401" r:id="rId7"/>
    <p:sldId id="373" r:id="rId8"/>
    <p:sldId id="402" r:id="rId9"/>
    <p:sldId id="260" r:id="rId10"/>
    <p:sldId id="347" r:id="rId11"/>
    <p:sldId id="394" r:id="rId12"/>
    <p:sldId id="397" r:id="rId13"/>
    <p:sldId id="396" r:id="rId14"/>
    <p:sldId id="399" r:id="rId15"/>
    <p:sldId id="398" r:id="rId16"/>
    <p:sldId id="338" r:id="rId17"/>
    <p:sldId id="391" r:id="rId18"/>
    <p:sldId id="257" r:id="rId19"/>
    <p:sldId id="389" r:id="rId20"/>
    <p:sldId id="267" r:id="rId21"/>
    <p:sldId id="2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86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12</a:t>
            </a:r>
          </a:p>
          <a:p>
            <a:r>
              <a:rPr lang="en-US" dirty="0" smtClean="0"/>
              <a:t>Lesson 12.6</a:t>
            </a:r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78" y="17353"/>
            <a:ext cx="5114925" cy="127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10926"/>
            <a:ext cx="823912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8315325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1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6" y="-6790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 Points</a:t>
            </a:r>
            <a:endParaRPr lang="en-US" sz="5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6" y="1752599"/>
            <a:ext cx="9028831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43200"/>
            <a:ext cx="5366151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10668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Roscoe Evil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9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17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Half Points</a:t>
            </a:r>
            <a:endParaRPr lang="en-US" sz="5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" y="1597372"/>
            <a:ext cx="9072327" cy="444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7" y="2743200"/>
            <a:ext cx="5334000" cy="1891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62600" y="10668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Rocky Coon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67800" cy="601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74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par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" y="17352"/>
            <a:ext cx="5114925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286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Full Points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" y="1752600"/>
            <a:ext cx="9039131" cy="44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91078"/>
            <a:ext cx="5334000" cy="194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86400" y="115193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Debby </a:t>
            </a:r>
            <a:r>
              <a:rPr lang="en-US" sz="2400" dirty="0" err="1" smtClean="0"/>
              <a:t>Scarey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05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98" y="0"/>
            <a:ext cx="9175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990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0" y="304800"/>
            <a:ext cx="8610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Fluency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" y="762000"/>
            <a:ext cx="911980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1026" name="Picture 2" descr="https://ecdn.teacherspayteachers.com/thumbitem/4th-Grade-Area-and-Perimeter-PowerPoint-3411768-1521228902/original-3411768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7239000" cy="543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7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46" y="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Let’s Look Back!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7" y="1127910"/>
            <a:ext cx="9154219" cy="412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73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827"/>
            <a:ext cx="3886200" cy="588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76200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Bruce!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4419600" y="7620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Customary System</a:t>
            </a:r>
            <a:endParaRPr lang="en-US" sz="4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45641"/>
            <a:ext cx="3429000" cy="168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50254"/>
            <a:ext cx="3429000" cy="144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95" y="3991302"/>
            <a:ext cx="3383551" cy="2409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421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2667000" cy="805004"/>
          </a:xfrm>
        </p:spPr>
        <p:txBody>
          <a:bodyPr/>
          <a:lstStyle/>
          <a:p>
            <a:r>
              <a:rPr lang="en-US" dirty="0" smtClean="0"/>
              <a:t>Peter!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73170"/>
            <a:ext cx="3048000" cy="60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14800" y="2286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Metric System X 10 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43000"/>
            <a:ext cx="49149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639042"/>
            <a:ext cx="4896039" cy="148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5122690"/>
            <a:ext cx="4887740" cy="1394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958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9" y="304800"/>
            <a:ext cx="8963986" cy="5948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893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43"/>
            <a:ext cx="8229600" cy="1143000"/>
          </a:xfrm>
        </p:spPr>
        <p:txBody>
          <a:bodyPr/>
          <a:lstStyle/>
          <a:p>
            <a:r>
              <a:rPr lang="en-US" dirty="0" smtClean="0"/>
              <a:t>Metric Benchmarks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8957631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581400"/>
            <a:ext cx="4452477" cy="220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575734"/>
            <a:ext cx="3754914" cy="22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830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830" y="73595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Share and Show – pg. 675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4104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5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9068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Metric – Decimals and Fractions</a:t>
            </a:r>
            <a:endParaRPr lang="en-US" sz="3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7" y="667423"/>
            <a:ext cx="899213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87271"/>
            <a:ext cx="8229600" cy="4170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7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096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I can find metric units of length. 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The Friday Quiz – pg.677 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4924"/>
            <a:ext cx="9077034" cy="463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28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" y="609600"/>
            <a:ext cx="9044738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1143000"/>
          </a:xfrm>
        </p:spPr>
        <p:txBody>
          <a:bodyPr/>
          <a:lstStyle/>
          <a:p>
            <a:r>
              <a:rPr lang="en-US" dirty="0" smtClean="0"/>
              <a:t>Exit Ticket – pg.676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066800"/>
            <a:ext cx="8932479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3715</TotalTime>
  <Words>83</Words>
  <Application>Microsoft Office PowerPoint</Application>
  <PresentationFormat>On-screen Show (4:3)</PresentationFormat>
  <Paragraphs>29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Fluency   </vt:lpstr>
      <vt:lpstr>Let’s Look Back!</vt:lpstr>
      <vt:lpstr>Let’s Look Back!</vt:lpstr>
      <vt:lpstr>PowerPoint Presentation</vt:lpstr>
      <vt:lpstr>Peter!</vt:lpstr>
      <vt:lpstr>PowerPoint Presentation</vt:lpstr>
      <vt:lpstr>Metric Benchmarks</vt:lpstr>
      <vt:lpstr>PowerPoint Presentation</vt:lpstr>
      <vt:lpstr>PowerPoint Presentation</vt:lpstr>
      <vt:lpstr>PowerPoint Presentation</vt:lpstr>
      <vt:lpstr>PowerPoint Presentation</vt:lpstr>
      <vt:lpstr>Calculator Problem</vt:lpstr>
      <vt:lpstr>Exit Ticket – pg.676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795</cp:revision>
  <dcterms:created xsi:type="dcterms:W3CDTF">2018-04-25T09:49:31Z</dcterms:created>
  <dcterms:modified xsi:type="dcterms:W3CDTF">2020-04-13T10:16:18Z</dcterms:modified>
</cp:coreProperties>
</file>