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375" r:id="rId4"/>
    <p:sldId id="400" r:id="rId5"/>
    <p:sldId id="374" r:id="rId6"/>
    <p:sldId id="401" r:id="rId7"/>
    <p:sldId id="373" r:id="rId8"/>
    <p:sldId id="402" r:id="rId9"/>
    <p:sldId id="260" r:id="rId10"/>
    <p:sldId id="347" r:id="rId11"/>
    <p:sldId id="397" r:id="rId12"/>
    <p:sldId id="396" r:id="rId13"/>
    <p:sldId id="398" r:id="rId14"/>
    <p:sldId id="399" r:id="rId15"/>
    <p:sldId id="338" r:id="rId16"/>
    <p:sldId id="257" r:id="rId17"/>
    <p:sldId id="391" r:id="rId18"/>
    <p:sldId id="389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1940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5154949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0" y="115193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Heidi Hyper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thash.buzz/wp-content/uploads/wordpress-popular-posts/36-featured-300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3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895600"/>
            <a:ext cx="498263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990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Bernie Skinny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telegraph.co.uk/multimedia/archive/03333/uakari_333353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48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54" y="2819400"/>
            <a:ext cx="5207346" cy="77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066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Gabriel Grumpy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2img.net/h/i169.photobucket.com/albums/u238/wolfwoman2007/wolf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95"/>
            <a:ext cx="6553200" cy="685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124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091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629461" cy="433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5122690"/>
            <a:ext cx="4887740" cy="139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Metric Benchmarks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5763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452477" cy="22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5734"/>
            <a:ext cx="3754914" cy="22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9" y="304800"/>
            <a:ext cx="8963986" cy="59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95199"/>
            <a:ext cx="806450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41719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70" y="280657"/>
            <a:ext cx="41338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metric units of volume.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Metric –  pg. 680</a:t>
            </a:r>
            <a:endParaRPr lang="en-US" sz="3200" dirty="0"/>
          </a:p>
        </p:txBody>
      </p:sp>
      <p:pic>
        <p:nvPicPr>
          <p:cNvPr id="7170" name="Picture 2" descr="C:\Users\david\AppData\Local\Temp\SNAGHTML2e33c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787520" cy="270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683 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066800"/>
            <a:ext cx="898850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7" y="838200"/>
            <a:ext cx="9156827" cy="569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682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3891"/>
            <a:ext cx="793896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3674</TotalTime>
  <Words>75</Words>
  <Application>Microsoft Office PowerPoint</Application>
  <PresentationFormat>On-screen Show (4:3)</PresentationFormat>
  <Paragraphs>26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PowerPoint Presentation</vt:lpstr>
      <vt:lpstr>Peter!</vt:lpstr>
      <vt:lpstr>Metric Benchmarks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682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812</cp:revision>
  <dcterms:created xsi:type="dcterms:W3CDTF">2018-04-25T09:49:31Z</dcterms:created>
  <dcterms:modified xsi:type="dcterms:W3CDTF">2020-04-14T06:49:47Z</dcterms:modified>
</cp:coreProperties>
</file>