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97" r:id="rId4"/>
    <p:sldId id="396" r:id="rId5"/>
    <p:sldId id="398" r:id="rId6"/>
    <p:sldId id="399" r:id="rId7"/>
    <p:sldId id="338" r:id="rId8"/>
    <p:sldId id="257" r:id="rId9"/>
    <p:sldId id="391" r:id="rId10"/>
    <p:sldId id="389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091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5122690"/>
            <a:ext cx="4887740" cy="139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Metric Benchmarks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5763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452477" cy="22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5734"/>
            <a:ext cx="3754914" cy="22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9" y="304800"/>
            <a:ext cx="8963986" cy="59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95199"/>
            <a:ext cx="806450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41719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70" y="280657"/>
            <a:ext cx="41338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metric units of volume.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Metric –  pg. 680</a:t>
            </a:r>
            <a:endParaRPr lang="en-US" sz="3200" dirty="0"/>
          </a:p>
        </p:txBody>
      </p:sp>
      <p:pic>
        <p:nvPicPr>
          <p:cNvPr id="7170" name="Picture 2" descr="C:\Users\david\AppData\Local\Temp\SNAGHTML2e33c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787520" cy="270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683 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066800"/>
            <a:ext cx="898850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7" y="838200"/>
            <a:ext cx="9156827" cy="569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682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3891"/>
            <a:ext cx="793896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3675</TotalTime>
  <Words>58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  </vt:lpstr>
      <vt:lpstr>PowerPoint Presentation</vt:lpstr>
      <vt:lpstr>Peter!</vt:lpstr>
      <vt:lpstr>Metric Benchmarks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682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813</cp:revision>
  <dcterms:created xsi:type="dcterms:W3CDTF">2018-04-25T09:49:31Z</dcterms:created>
  <dcterms:modified xsi:type="dcterms:W3CDTF">2020-04-14T06:50:39Z</dcterms:modified>
</cp:coreProperties>
</file>