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338" r:id="rId3"/>
    <p:sldId id="391" r:id="rId4"/>
    <p:sldId id="257" r:id="rId5"/>
    <p:sldId id="400" r:id="rId6"/>
    <p:sldId id="389" r:id="rId7"/>
    <p:sldId id="267" r:id="rId8"/>
    <p:sldId id="286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12</a:t>
            </a:r>
          </a:p>
          <a:p>
            <a:r>
              <a:rPr lang="en-US" dirty="0" smtClean="0"/>
              <a:t>Lesson 12.8</a:t>
            </a:r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8830" y="73595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&amp; Reteach – pg. </a:t>
            </a:r>
            <a:endParaRPr lang="en-US" sz="3200" dirty="0"/>
          </a:p>
        </p:txBody>
      </p:sp>
      <p:pic>
        <p:nvPicPr>
          <p:cNvPr id="3" name="Picture 2" descr="Image result for clock ti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194" y="1447799"/>
            <a:ext cx="4721005" cy="4721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9600" y="838200"/>
            <a:ext cx="35229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Exactly what time is it?</a:t>
            </a:r>
            <a:endParaRPr lang="en-US" sz="2800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132" y="2133600"/>
            <a:ext cx="396743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9068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Share &amp; Show – pg.687 </a:t>
            </a:r>
            <a:endParaRPr lang="en-US" sz="32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2570" y="653843"/>
            <a:ext cx="7471252" cy="3537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90078"/>
            <a:ext cx="8915400" cy="848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172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find missing units of time. 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392" y="24143"/>
            <a:ext cx="8229600" cy="1143000"/>
          </a:xfrm>
        </p:spPr>
        <p:txBody>
          <a:bodyPr/>
          <a:lstStyle/>
          <a:p>
            <a:r>
              <a:rPr lang="en-US" dirty="0" smtClean="0"/>
              <a:t>On your own – pg.687 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72492"/>
            <a:ext cx="7543800" cy="583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5597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76200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The Friday Quiz – pg.689 </a:t>
            </a:r>
            <a:endParaRPr lang="en-US" sz="32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71" y="761999"/>
            <a:ext cx="8979529" cy="4773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628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7" y="685800"/>
            <a:ext cx="9112313" cy="5663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pg.688 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23" y="1143000"/>
            <a:ext cx="9030077" cy="382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3760</TotalTime>
  <Words>58</Words>
  <Application>Microsoft Office PowerPoint</Application>
  <PresentationFormat>On-screen Show (4:3)</PresentationFormat>
  <Paragraphs>15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On your own – pg.687 </vt:lpstr>
      <vt:lpstr>PowerPoint Presentation</vt:lpstr>
      <vt:lpstr>Calculator Problem</vt:lpstr>
      <vt:lpstr>Exit Ticket – pg.688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840</cp:revision>
  <dcterms:created xsi:type="dcterms:W3CDTF">2018-04-25T09:49:31Z</dcterms:created>
  <dcterms:modified xsi:type="dcterms:W3CDTF">2020-04-19T06:55:05Z</dcterms:modified>
</cp:coreProperties>
</file>