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2" r:id="rId3"/>
    <p:sldId id="375" r:id="rId4"/>
    <p:sldId id="401" r:id="rId5"/>
    <p:sldId id="374" r:id="rId6"/>
    <p:sldId id="402" r:id="rId7"/>
    <p:sldId id="373" r:id="rId8"/>
    <p:sldId id="403" r:id="rId9"/>
    <p:sldId id="260" r:id="rId10"/>
    <p:sldId id="347" r:id="rId11"/>
    <p:sldId id="338" r:id="rId12"/>
    <p:sldId id="391" r:id="rId13"/>
    <p:sldId id="257" r:id="rId14"/>
    <p:sldId id="400" r:id="rId15"/>
    <p:sldId id="389" r:id="rId16"/>
    <p:sldId id="267" r:id="rId17"/>
    <p:sldId id="28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12.8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" y="1447799"/>
            <a:ext cx="8990846" cy="47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5353806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10200" y="990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Butch Yawner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ytimg.com/vi/MaDMp48IMhc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36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47950"/>
            <a:ext cx="52482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62600" y="1066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Stretch </a:t>
            </a:r>
            <a:r>
              <a:rPr lang="en-US" dirty="0" err="1" smtClean="0"/>
              <a:t>McGuilicutty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3.googleusercontent.com/proxy/Zdm9LhCAteajQHUSNsIJbzQgxV_6c4ZdgWsodXqyNt2N6Aik9Q2p30u7-9ZJH5KSwp2kh-xKAd1q0FQaxt4W8saswIfba1uPk7R5hTI_Vuwm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804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004" y="2667000"/>
            <a:ext cx="3032802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8800" y="115193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Peter </a:t>
            </a:r>
            <a:r>
              <a:rPr lang="en-US" dirty="0" err="1" smtClean="0"/>
              <a:t>Peeker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.ytimg.com/vi/hppjyYshdcg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7"/>
            <a:ext cx="9144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05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483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953869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Find the prime number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934200" cy="381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pg. </a:t>
            </a:r>
            <a:endParaRPr lang="en-US" sz="3200" dirty="0"/>
          </a:p>
        </p:txBody>
      </p:sp>
      <p:pic>
        <p:nvPicPr>
          <p:cNvPr id="3" name="Picture 2" descr="Image result for clock 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94" y="1447799"/>
            <a:ext cx="4721005" cy="472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838200"/>
            <a:ext cx="3522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Exactly what time is it?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132" y="2133600"/>
            <a:ext cx="396743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&amp; Show – pg.687 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570" y="653843"/>
            <a:ext cx="7471252" cy="353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0078"/>
            <a:ext cx="8915400" cy="84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missing units of time.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392" y="24143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pg.687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72492"/>
            <a:ext cx="7543800" cy="583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pg.689 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" y="761999"/>
            <a:ext cx="8979529" cy="477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685800"/>
            <a:ext cx="9112313" cy="566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pg.688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3" y="1143000"/>
            <a:ext cx="9030077" cy="382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3760</TotalTime>
  <Words>80</Words>
  <Application>Microsoft Office PowerPoint</Application>
  <PresentationFormat>On-screen Show (4:3)</PresentationFormat>
  <Paragraphs>25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</vt:lpstr>
      <vt:lpstr>PowerPoint Presentation</vt:lpstr>
      <vt:lpstr>PowerPoint Presentation</vt:lpstr>
      <vt:lpstr>PowerPoint Presentation</vt:lpstr>
      <vt:lpstr>On your own – pg.687 </vt:lpstr>
      <vt:lpstr>PowerPoint Presentation</vt:lpstr>
      <vt:lpstr>Calculator Problem</vt:lpstr>
      <vt:lpstr>Exit Ticket – pg.688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839</cp:revision>
  <dcterms:created xsi:type="dcterms:W3CDTF">2018-04-25T09:49:31Z</dcterms:created>
  <dcterms:modified xsi:type="dcterms:W3CDTF">2020-04-19T06:54:20Z</dcterms:modified>
</cp:coreProperties>
</file>